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1" r:id="rId10"/>
    <p:sldId id="262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BB6DB4-056F-4D8E-A0E7-268CD749C8FF}" v="24" dt="2025-07-03T18:59:01.9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50" d="100"/>
          <a:sy n="50" d="100"/>
        </p:scale>
        <p:origin x="174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lano waithe" userId="b08082490c721cfb" providerId="LiveId" clId="{66BB6DB4-056F-4D8E-A0E7-268CD749C8FF}"/>
    <pc:docChg chg="undo custSel addSld modSld">
      <pc:chgData name="delano waithe" userId="b08082490c721cfb" providerId="LiveId" clId="{66BB6DB4-056F-4D8E-A0E7-268CD749C8FF}" dt="2025-07-03T18:56:10.775" v="404" actId="20577"/>
      <pc:docMkLst>
        <pc:docMk/>
      </pc:docMkLst>
      <pc:sldChg chg="addSp delSp modSp mod setBg addAnim delAnim">
        <pc:chgData name="delano waithe" userId="b08082490c721cfb" providerId="LiveId" clId="{66BB6DB4-056F-4D8E-A0E7-268CD749C8FF}" dt="2025-07-03T17:00:47.070" v="222" actId="26606"/>
        <pc:sldMkLst>
          <pc:docMk/>
          <pc:sldMk cId="0" sldId="256"/>
        </pc:sldMkLst>
        <pc:spChg chg="mod">
          <ac:chgData name="delano waithe" userId="b08082490c721cfb" providerId="LiveId" clId="{66BB6DB4-056F-4D8E-A0E7-268CD749C8FF}" dt="2025-07-03T17:00:47.070" v="222" actId="26606"/>
          <ac:spMkLst>
            <pc:docMk/>
            <pc:sldMk cId="0" sldId="256"/>
            <ac:spMk id="2" creationId="{00000000-0000-0000-0000-000000000000}"/>
          </ac:spMkLst>
        </pc:spChg>
        <pc:spChg chg="mod">
          <ac:chgData name="delano waithe" userId="b08082490c721cfb" providerId="LiveId" clId="{66BB6DB4-056F-4D8E-A0E7-268CD749C8FF}" dt="2025-07-03T17:00:47.070" v="222" actId="26606"/>
          <ac:spMkLst>
            <pc:docMk/>
            <pc:sldMk cId="0" sldId="256"/>
            <ac:spMk id="3" creationId="{00000000-0000-0000-0000-000000000000}"/>
          </ac:spMkLst>
        </pc:spChg>
        <pc:spChg chg="add del">
          <ac:chgData name="delano waithe" userId="b08082490c721cfb" providerId="LiveId" clId="{66BB6DB4-056F-4D8E-A0E7-268CD749C8FF}" dt="2025-07-03T17:00:32.067" v="213" actId="26606"/>
          <ac:spMkLst>
            <pc:docMk/>
            <pc:sldMk cId="0" sldId="256"/>
            <ac:spMk id="8" creationId="{787F4F1C-8D3D-4EC1-B72D-A0470A5A08B8}"/>
          </ac:spMkLst>
        </pc:spChg>
        <pc:spChg chg="add del">
          <ac:chgData name="delano waithe" userId="b08082490c721cfb" providerId="LiveId" clId="{66BB6DB4-056F-4D8E-A0E7-268CD749C8FF}" dt="2025-07-03T17:00:39.228" v="217" actId="26606"/>
          <ac:spMkLst>
            <pc:docMk/>
            <pc:sldMk cId="0" sldId="256"/>
            <ac:spMk id="9" creationId="{9B7AD9F6-8CE7-4299-8FC6-328F4DCD3FF9}"/>
          </ac:spMkLst>
        </pc:spChg>
        <pc:spChg chg="add del">
          <ac:chgData name="delano waithe" userId="b08082490c721cfb" providerId="LiveId" clId="{66BB6DB4-056F-4D8E-A0E7-268CD749C8FF}" dt="2025-07-03T17:00:39.228" v="217" actId="26606"/>
          <ac:spMkLst>
            <pc:docMk/>
            <pc:sldMk cId="0" sldId="256"/>
            <ac:spMk id="11" creationId="{F49775AF-8896-43EE-92C6-83497D6DC56F}"/>
          </ac:spMkLst>
        </pc:spChg>
        <pc:spChg chg="add del">
          <ac:chgData name="delano waithe" userId="b08082490c721cfb" providerId="LiveId" clId="{66BB6DB4-056F-4D8E-A0E7-268CD749C8FF}" dt="2025-07-03T17:00:47.044" v="221" actId="26606"/>
          <ac:spMkLst>
            <pc:docMk/>
            <pc:sldMk cId="0" sldId="256"/>
            <ac:spMk id="15" creationId="{EB0222B5-B739-82A9-5CCC-C5585AE12A69}"/>
          </ac:spMkLst>
        </pc:spChg>
        <pc:spChg chg="add del">
          <ac:chgData name="delano waithe" userId="b08082490c721cfb" providerId="LiveId" clId="{66BB6DB4-056F-4D8E-A0E7-268CD749C8FF}" dt="2025-07-03T17:00:47.044" v="221" actId="26606"/>
          <ac:spMkLst>
            <pc:docMk/>
            <pc:sldMk cId="0" sldId="256"/>
            <ac:spMk id="16" creationId="{5BE23E75-E7E9-4D9F-6D25-5512363F8621}"/>
          </ac:spMkLst>
        </pc:spChg>
        <pc:spChg chg="add">
          <ac:chgData name="delano waithe" userId="b08082490c721cfb" providerId="LiveId" clId="{66BB6DB4-056F-4D8E-A0E7-268CD749C8FF}" dt="2025-07-03T17:00:47.070" v="222" actId="26606"/>
          <ac:spMkLst>
            <pc:docMk/>
            <pc:sldMk cId="0" sldId="256"/>
            <ac:spMk id="18" creationId="{787F4F1C-8D3D-4EC1-B72D-A0470A5A08B8}"/>
          </ac:spMkLst>
        </pc:spChg>
        <pc:grpChg chg="add del">
          <ac:chgData name="delano waithe" userId="b08082490c721cfb" providerId="LiveId" clId="{66BB6DB4-056F-4D8E-A0E7-268CD749C8FF}" dt="2025-07-03T17:00:32.067" v="213" actId="26606"/>
          <ac:grpSpMkLst>
            <pc:docMk/>
            <pc:sldMk cId="0" sldId="256"/>
            <ac:grpSpMk id="10" creationId="{D1E3DD61-64DB-46AD-B249-E273CD86B051}"/>
          </ac:grpSpMkLst>
        </pc:grpChg>
        <pc:grpChg chg="add">
          <ac:chgData name="delano waithe" userId="b08082490c721cfb" providerId="LiveId" clId="{66BB6DB4-056F-4D8E-A0E7-268CD749C8FF}" dt="2025-07-03T17:00:47.070" v="222" actId="26606"/>
          <ac:grpSpMkLst>
            <pc:docMk/>
            <pc:sldMk cId="0" sldId="256"/>
            <ac:grpSpMk id="19" creationId="{D1E3DD61-64DB-46AD-B249-E273CD86B051}"/>
          </ac:grpSpMkLst>
        </pc:grpChg>
        <pc:picChg chg="add del">
          <ac:chgData name="delano waithe" userId="b08082490c721cfb" providerId="LiveId" clId="{66BB6DB4-056F-4D8E-A0E7-268CD749C8FF}" dt="2025-07-03T17:00:39.228" v="217" actId="26606"/>
          <ac:picMkLst>
            <pc:docMk/>
            <pc:sldMk cId="0" sldId="256"/>
            <ac:picMk id="5" creationId="{D3448E80-213E-59E8-6C74-6C8A1D05C8FB}"/>
          </ac:picMkLst>
        </pc:picChg>
        <pc:picChg chg="add del">
          <ac:chgData name="delano waithe" userId="b08082490c721cfb" providerId="LiveId" clId="{66BB6DB4-056F-4D8E-A0E7-268CD749C8FF}" dt="2025-07-03T17:00:47.044" v="221" actId="26606"/>
          <ac:picMkLst>
            <pc:docMk/>
            <pc:sldMk cId="0" sldId="256"/>
            <ac:picMk id="14" creationId="{A89884BE-170F-873B-4EE8-276AA0F560C3}"/>
          </ac:picMkLst>
        </pc:picChg>
        <pc:cxnChg chg="add del">
          <ac:chgData name="delano waithe" userId="b08082490c721cfb" providerId="LiveId" clId="{66BB6DB4-056F-4D8E-A0E7-268CD749C8FF}" dt="2025-07-03T17:00:47.044" v="221" actId="26606"/>
          <ac:cxnSpMkLst>
            <pc:docMk/>
            <pc:sldMk cId="0" sldId="256"/>
            <ac:cxnSpMk id="13" creationId="{61B115DB-65EB-3FC3-7284-CFDF4ADC60B6}"/>
          </ac:cxnSpMkLst>
        </pc:cxnChg>
      </pc:sldChg>
      <pc:sldChg chg="addSp delSp modSp mod setBg setClrOvrMap">
        <pc:chgData name="delano waithe" userId="b08082490c721cfb" providerId="LiveId" clId="{66BB6DB4-056F-4D8E-A0E7-268CD749C8FF}" dt="2025-07-03T18:04:45.199" v="241" actId="26606"/>
        <pc:sldMkLst>
          <pc:docMk/>
          <pc:sldMk cId="0" sldId="258"/>
        </pc:sldMkLst>
        <pc:spChg chg="mod">
          <ac:chgData name="delano waithe" userId="b08082490c721cfb" providerId="LiveId" clId="{66BB6DB4-056F-4D8E-A0E7-268CD749C8FF}" dt="2025-07-03T18:04:45.172" v="240" actId="26606"/>
          <ac:spMkLst>
            <pc:docMk/>
            <pc:sldMk cId="0" sldId="258"/>
            <ac:spMk id="2" creationId="{00000000-0000-0000-0000-000000000000}"/>
          </ac:spMkLst>
        </pc:spChg>
        <pc:spChg chg="add del mod">
          <ac:chgData name="delano waithe" userId="b08082490c721cfb" providerId="LiveId" clId="{66BB6DB4-056F-4D8E-A0E7-268CD749C8FF}" dt="2025-07-03T18:04:45.199" v="241" actId="26606"/>
          <ac:spMkLst>
            <pc:docMk/>
            <pc:sldMk cId="0" sldId="258"/>
            <ac:spMk id="3" creationId="{00000000-0000-0000-0000-000000000000}"/>
          </ac:spMkLst>
        </pc:spChg>
        <pc:spChg chg="add del">
          <ac:chgData name="delano waithe" userId="b08082490c721cfb" providerId="LiveId" clId="{66BB6DB4-056F-4D8E-A0E7-268CD749C8FF}" dt="2025-07-03T18:04:19.589" v="238" actId="26606"/>
          <ac:spMkLst>
            <pc:docMk/>
            <pc:sldMk cId="0" sldId="258"/>
            <ac:spMk id="9" creationId="{9228552E-C8B1-4A80-8448-0787CE0FC704}"/>
          </ac:spMkLst>
        </pc:spChg>
        <pc:spChg chg="add del">
          <ac:chgData name="delano waithe" userId="b08082490c721cfb" providerId="LiveId" clId="{66BB6DB4-056F-4D8E-A0E7-268CD749C8FF}" dt="2025-07-03T18:04:45.172" v="240" actId="26606"/>
          <ac:spMkLst>
            <pc:docMk/>
            <pc:sldMk cId="0" sldId="258"/>
            <ac:spMk id="10" creationId="{9228552E-C8B1-4A80-8448-0787CE0FC704}"/>
          </ac:spMkLst>
        </pc:spChg>
        <pc:graphicFrameChg chg="add del">
          <ac:chgData name="delano waithe" userId="b08082490c721cfb" providerId="LiveId" clId="{66BB6DB4-056F-4D8E-A0E7-268CD749C8FF}" dt="2025-07-03T18:04:45.172" v="240" actId="26606"/>
          <ac:graphicFrameMkLst>
            <pc:docMk/>
            <pc:sldMk cId="0" sldId="258"/>
            <ac:graphicFrameMk id="11" creationId="{9321810B-78C6-9DEB-AC62-9CCA10A84F15}"/>
          </ac:graphicFrameMkLst>
        </pc:graphicFrameChg>
        <pc:graphicFrameChg chg="add">
          <ac:chgData name="delano waithe" userId="b08082490c721cfb" providerId="LiveId" clId="{66BB6DB4-056F-4D8E-A0E7-268CD749C8FF}" dt="2025-07-03T18:04:45.199" v="241" actId="26606"/>
          <ac:graphicFrameMkLst>
            <pc:docMk/>
            <pc:sldMk cId="0" sldId="258"/>
            <ac:graphicFrameMk id="13" creationId="{7635FC00-D296-B71B-D8F5-A41D759AA4F3}"/>
          </ac:graphicFrameMkLst>
        </pc:graphicFrameChg>
        <pc:picChg chg="add del">
          <ac:chgData name="delano waithe" userId="b08082490c721cfb" providerId="LiveId" clId="{66BB6DB4-056F-4D8E-A0E7-268CD749C8FF}" dt="2025-07-03T18:04:19.589" v="238" actId="26606"/>
          <ac:picMkLst>
            <pc:docMk/>
            <pc:sldMk cId="0" sldId="258"/>
            <ac:picMk id="5" creationId="{00B9D368-4A99-837A-ABDA-E481FF6AE390}"/>
          </ac:picMkLst>
        </pc:picChg>
        <pc:picChg chg="add del">
          <ac:chgData name="delano waithe" userId="b08082490c721cfb" providerId="LiveId" clId="{66BB6DB4-056F-4D8E-A0E7-268CD749C8FF}" dt="2025-07-03T18:04:45.172" v="240" actId="26606"/>
          <ac:picMkLst>
            <pc:docMk/>
            <pc:sldMk cId="0" sldId="258"/>
            <ac:picMk id="6" creationId="{6650E42F-1A5E-4543-C14A-DD5AB27EF58B}"/>
          </ac:picMkLst>
        </pc:picChg>
      </pc:sldChg>
      <pc:sldChg chg="addSp modSp mod setBg">
        <pc:chgData name="delano waithe" userId="b08082490c721cfb" providerId="LiveId" clId="{66BB6DB4-056F-4D8E-A0E7-268CD749C8FF}" dt="2025-07-03T17:01:38.902" v="223" actId="26606"/>
        <pc:sldMkLst>
          <pc:docMk/>
          <pc:sldMk cId="0" sldId="259"/>
        </pc:sldMkLst>
        <pc:spChg chg="mod">
          <ac:chgData name="delano waithe" userId="b08082490c721cfb" providerId="LiveId" clId="{66BB6DB4-056F-4D8E-A0E7-268CD749C8FF}" dt="2025-07-03T17:01:38.902" v="223" actId="26606"/>
          <ac:spMkLst>
            <pc:docMk/>
            <pc:sldMk cId="0" sldId="259"/>
            <ac:spMk id="2" creationId="{00000000-0000-0000-0000-000000000000}"/>
          </ac:spMkLst>
        </pc:spChg>
        <pc:spChg chg="mod">
          <ac:chgData name="delano waithe" userId="b08082490c721cfb" providerId="LiveId" clId="{66BB6DB4-056F-4D8E-A0E7-268CD749C8FF}" dt="2025-07-03T17:01:38.902" v="223" actId="26606"/>
          <ac:spMkLst>
            <pc:docMk/>
            <pc:sldMk cId="0" sldId="259"/>
            <ac:spMk id="4" creationId="{00000000-0000-0000-0000-000000000000}"/>
          </ac:spMkLst>
        </pc:spChg>
        <pc:spChg chg="add">
          <ac:chgData name="delano waithe" userId="b08082490c721cfb" providerId="LiveId" clId="{66BB6DB4-056F-4D8E-A0E7-268CD749C8FF}" dt="2025-07-03T17:01:38.902" v="223" actId="26606"/>
          <ac:spMkLst>
            <pc:docMk/>
            <pc:sldMk cId="0" sldId="259"/>
            <ac:spMk id="9" creationId="{F0A604E4-7307-451C-93BE-F1F7E1BF3BF8}"/>
          </ac:spMkLst>
        </pc:spChg>
        <pc:spChg chg="add">
          <ac:chgData name="delano waithe" userId="b08082490c721cfb" providerId="LiveId" clId="{66BB6DB4-056F-4D8E-A0E7-268CD749C8FF}" dt="2025-07-03T17:01:38.902" v="223" actId="26606"/>
          <ac:spMkLst>
            <pc:docMk/>
            <pc:sldMk cId="0" sldId="259"/>
            <ac:spMk id="11" creationId="{F7F3A0AA-35E5-4085-942B-737839030604}"/>
          </ac:spMkLst>
        </pc:spChg>
        <pc:spChg chg="add">
          <ac:chgData name="delano waithe" userId="b08082490c721cfb" providerId="LiveId" clId="{66BB6DB4-056F-4D8E-A0E7-268CD749C8FF}" dt="2025-07-03T17:01:38.902" v="223" actId="26606"/>
          <ac:spMkLst>
            <pc:docMk/>
            <pc:sldMk cId="0" sldId="259"/>
            <ac:spMk id="13" creationId="{402F5C38-C747-4173-ABBF-656E39E82130}"/>
          </ac:spMkLst>
        </pc:spChg>
        <pc:spChg chg="add">
          <ac:chgData name="delano waithe" userId="b08082490c721cfb" providerId="LiveId" clId="{66BB6DB4-056F-4D8E-A0E7-268CD749C8FF}" dt="2025-07-03T17:01:38.902" v="223" actId="26606"/>
          <ac:spMkLst>
            <pc:docMk/>
            <pc:sldMk cId="0" sldId="259"/>
            <ac:spMk id="15" creationId="{E37EECFC-A684-4391-AE85-4CDAF5565F61}"/>
          </ac:spMkLst>
        </pc:spChg>
        <pc:picChg chg="mod ord">
          <ac:chgData name="delano waithe" userId="b08082490c721cfb" providerId="LiveId" clId="{66BB6DB4-056F-4D8E-A0E7-268CD749C8FF}" dt="2025-07-03T17:01:38.902" v="223" actId="26606"/>
          <ac:picMkLst>
            <pc:docMk/>
            <pc:sldMk cId="0" sldId="259"/>
            <ac:picMk id="3" creationId="{00000000-0000-0000-0000-000000000000}"/>
          </ac:picMkLst>
        </pc:picChg>
      </pc:sldChg>
      <pc:sldChg chg="addSp delSp modSp mod setBg setClrOvrMap">
        <pc:chgData name="delano waithe" userId="b08082490c721cfb" providerId="LiveId" clId="{66BB6DB4-056F-4D8E-A0E7-268CD749C8FF}" dt="2025-07-03T18:44:02.504" v="397" actId="20577"/>
        <pc:sldMkLst>
          <pc:docMk/>
          <pc:sldMk cId="0" sldId="260"/>
        </pc:sldMkLst>
        <pc:spChg chg="mod">
          <ac:chgData name="delano waithe" userId="b08082490c721cfb" providerId="LiveId" clId="{66BB6DB4-056F-4D8E-A0E7-268CD749C8FF}" dt="2025-07-03T17:26:09.241" v="230" actId="26606"/>
          <ac:spMkLst>
            <pc:docMk/>
            <pc:sldMk cId="0" sldId="260"/>
            <ac:spMk id="2" creationId="{00000000-0000-0000-0000-000000000000}"/>
          </ac:spMkLst>
        </pc:spChg>
        <pc:spChg chg="mod">
          <ac:chgData name="delano waithe" userId="b08082490c721cfb" providerId="LiveId" clId="{66BB6DB4-056F-4D8E-A0E7-268CD749C8FF}" dt="2025-07-03T18:44:02.504" v="397" actId="20577"/>
          <ac:spMkLst>
            <pc:docMk/>
            <pc:sldMk cId="0" sldId="260"/>
            <ac:spMk id="3" creationId="{00000000-0000-0000-0000-000000000000}"/>
          </ac:spMkLst>
        </pc:spChg>
        <pc:spChg chg="add del">
          <ac:chgData name="delano waithe" userId="b08082490c721cfb" providerId="LiveId" clId="{66BB6DB4-056F-4D8E-A0E7-268CD749C8FF}" dt="2025-07-03T17:26:09.241" v="230" actId="26606"/>
          <ac:spMkLst>
            <pc:docMk/>
            <pc:sldMk cId="0" sldId="260"/>
            <ac:spMk id="9" creationId="{C0763A76-9F1C-4FC5-82B7-DD475DA461B2}"/>
          </ac:spMkLst>
        </pc:spChg>
        <pc:spChg chg="add del">
          <ac:chgData name="delano waithe" userId="b08082490c721cfb" providerId="LiveId" clId="{66BB6DB4-056F-4D8E-A0E7-268CD749C8FF}" dt="2025-07-03T17:26:09.241" v="230" actId="26606"/>
          <ac:spMkLst>
            <pc:docMk/>
            <pc:sldMk cId="0" sldId="260"/>
            <ac:spMk id="11" creationId="{E81BF4F6-F2CF-4984-9D14-D6966D92F99F}"/>
          </ac:spMkLst>
        </pc:spChg>
        <pc:spChg chg="add">
          <ac:chgData name="delano waithe" userId="b08082490c721cfb" providerId="LiveId" clId="{66BB6DB4-056F-4D8E-A0E7-268CD749C8FF}" dt="2025-07-03T17:26:09.241" v="230" actId="26606"/>
          <ac:spMkLst>
            <pc:docMk/>
            <pc:sldMk cId="0" sldId="260"/>
            <ac:spMk id="16" creationId="{9228552E-C8B1-4A80-8448-0787CE0FC704}"/>
          </ac:spMkLst>
        </pc:spChg>
        <pc:picChg chg="add mod ord">
          <ac:chgData name="delano waithe" userId="b08082490c721cfb" providerId="LiveId" clId="{66BB6DB4-056F-4D8E-A0E7-268CD749C8FF}" dt="2025-07-03T17:26:09.241" v="230" actId="26606"/>
          <ac:picMkLst>
            <pc:docMk/>
            <pc:sldMk cId="0" sldId="260"/>
            <ac:picMk id="5" creationId="{424C1606-79C8-0F29-6942-3039377C5CD3}"/>
          </ac:picMkLst>
        </pc:picChg>
      </pc:sldChg>
      <pc:sldChg chg="addSp delSp modSp mod setBg setClrOvrMap">
        <pc:chgData name="delano waithe" userId="b08082490c721cfb" providerId="LiveId" clId="{66BB6DB4-056F-4D8E-A0E7-268CD749C8FF}" dt="2025-07-03T18:52:51.683" v="402" actId="20577"/>
        <pc:sldMkLst>
          <pc:docMk/>
          <pc:sldMk cId="0" sldId="261"/>
        </pc:sldMkLst>
        <pc:spChg chg="mod">
          <ac:chgData name="delano waithe" userId="b08082490c721cfb" providerId="LiveId" clId="{66BB6DB4-056F-4D8E-A0E7-268CD749C8FF}" dt="2025-07-03T17:09:28.590" v="226" actId="26606"/>
          <ac:spMkLst>
            <pc:docMk/>
            <pc:sldMk cId="0" sldId="261"/>
            <ac:spMk id="2" creationId="{00000000-0000-0000-0000-000000000000}"/>
          </ac:spMkLst>
        </pc:spChg>
        <pc:spChg chg="add del">
          <ac:chgData name="delano waithe" userId="b08082490c721cfb" providerId="LiveId" clId="{66BB6DB4-056F-4D8E-A0E7-268CD749C8FF}" dt="2025-07-03T16:40:26.673" v="185" actId="26606"/>
          <ac:spMkLst>
            <pc:docMk/>
            <pc:sldMk cId="0" sldId="261"/>
            <ac:spMk id="3" creationId="{00000000-0000-0000-0000-000000000000}"/>
          </ac:spMkLst>
        </pc:spChg>
        <pc:spChg chg="add del">
          <ac:chgData name="delano waithe" userId="b08082490c721cfb" providerId="LiveId" clId="{66BB6DB4-056F-4D8E-A0E7-268CD749C8FF}" dt="2025-07-03T18:02:54.809" v="236" actId="26606"/>
          <ac:spMkLst>
            <pc:docMk/>
            <pc:sldMk cId="0" sldId="261"/>
            <ac:spMk id="17" creationId="{9228552E-C8B1-4A80-8448-0787CE0FC704}"/>
          </ac:spMkLst>
        </pc:spChg>
        <pc:spChg chg="add">
          <ac:chgData name="delano waithe" userId="b08082490c721cfb" providerId="LiveId" clId="{66BB6DB4-056F-4D8E-A0E7-268CD749C8FF}" dt="2025-07-03T18:02:54.809" v="236" actId="26606"/>
          <ac:spMkLst>
            <pc:docMk/>
            <pc:sldMk cId="0" sldId="261"/>
            <ac:spMk id="22" creationId="{9228552E-C8B1-4A80-8448-0787CE0FC704}"/>
          </ac:spMkLst>
        </pc:spChg>
        <pc:graphicFrameChg chg="add del">
          <ac:chgData name="delano waithe" userId="b08082490c721cfb" providerId="LiveId" clId="{66BB6DB4-056F-4D8E-A0E7-268CD749C8FF}" dt="2025-07-03T16:40:21.124" v="180" actId="26606"/>
          <ac:graphicFrameMkLst>
            <pc:docMk/>
            <pc:sldMk cId="0" sldId="261"/>
            <ac:graphicFrameMk id="5" creationId="{13330DA2-2AF7-F622-2753-B1351E471E37}"/>
          </ac:graphicFrameMkLst>
        </pc:graphicFrameChg>
        <pc:graphicFrameChg chg="add del">
          <ac:chgData name="delano waithe" userId="b08082490c721cfb" providerId="LiveId" clId="{66BB6DB4-056F-4D8E-A0E7-268CD749C8FF}" dt="2025-07-03T16:40:22.810" v="182" actId="26606"/>
          <ac:graphicFrameMkLst>
            <pc:docMk/>
            <pc:sldMk cId="0" sldId="261"/>
            <ac:graphicFrameMk id="7" creationId="{9A0FE21D-7090-641E-E7E0-276F4805A6EB}"/>
          </ac:graphicFrameMkLst>
        </pc:graphicFrameChg>
        <pc:graphicFrameChg chg="add del">
          <ac:chgData name="delano waithe" userId="b08082490c721cfb" providerId="LiveId" clId="{66BB6DB4-056F-4D8E-A0E7-268CD749C8FF}" dt="2025-07-03T16:40:26.657" v="184" actId="26606"/>
          <ac:graphicFrameMkLst>
            <pc:docMk/>
            <pc:sldMk cId="0" sldId="261"/>
            <ac:graphicFrameMk id="9" creationId="{B8EA9F5F-0F33-CDDA-F1C3-ED1D0A2F2695}"/>
          </ac:graphicFrameMkLst>
        </pc:graphicFrameChg>
        <pc:graphicFrameChg chg="add mod modGraphic">
          <ac:chgData name="delano waithe" userId="b08082490c721cfb" providerId="LiveId" clId="{66BB6DB4-056F-4D8E-A0E7-268CD749C8FF}" dt="2025-07-03T18:52:51.683" v="402" actId="20577"/>
          <ac:graphicFrameMkLst>
            <pc:docMk/>
            <pc:sldMk cId="0" sldId="261"/>
            <ac:graphicFrameMk id="11" creationId="{9A0FE21D-7090-641E-E7E0-276F4805A6EB}"/>
          </ac:graphicFrameMkLst>
        </pc:graphicFrameChg>
        <pc:picChg chg="add mod">
          <ac:chgData name="delano waithe" userId="b08082490c721cfb" providerId="LiveId" clId="{66BB6DB4-056F-4D8E-A0E7-268CD749C8FF}" dt="2025-07-03T18:02:54.809" v="236" actId="26606"/>
          <ac:picMkLst>
            <pc:docMk/>
            <pc:sldMk cId="0" sldId="261"/>
            <ac:picMk id="13" creationId="{5E08E04D-F9AD-12F1-379C-B1746F5A4982}"/>
          </ac:picMkLst>
        </pc:picChg>
      </pc:sldChg>
      <pc:sldChg chg="addSp delSp modSp mod setBg">
        <pc:chgData name="delano waithe" userId="b08082490c721cfb" providerId="LiveId" clId="{66BB6DB4-056F-4D8E-A0E7-268CD749C8FF}" dt="2025-07-03T18:56:10.775" v="404" actId="20577"/>
        <pc:sldMkLst>
          <pc:docMk/>
          <pc:sldMk cId="0" sldId="262"/>
        </pc:sldMkLst>
        <pc:spChg chg="mod">
          <ac:chgData name="delano waithe" userId="b08082490c721cfb" providerId="LiveId" clId="{66BB6DB4-056F-4D8E-A0E7-268CD749C8FF}" dt="2025-07-03T17:09:16.493" v="225" actId="26606"/>
          <ac:spMkLst>
            <pc:docMk/>
            <pc:sldMk cId="0" sldId="262"/>
            <ac:spMk id="2" creationId="{00000000-0000-0000-0000-000000000000}"/>
          </ac:spMkLst>
        </pc:spChg>
        <pc:spChg chg="del">
          <ac:chgData name="delano waithe" userId="b08082490c721cfb" providerId="LiveId" clId="{66BB6DB4-056F-4D8E-A0E7-268CD749C8FF}" dt="2025-07-03T16:40:43.347" v="186" actId="26606"/>
          <ac:spMkLst>
            <pc:docMk/>
            <pc:sldMk cId="0" sldId="262"/>
            <ac:spMk id="3" creationId="{00000000-0000-0000-0000-000000000000}"/>
          </ac:spMkLst>
        </pc:spChg>
        <pc:spChg chg="add del">
          <ac:chgData name="delano waithe" userId="b08082490c721cfb" providerId="LiveId" clId="{66BB6DB4-056F-4D8E-A0E7-268CD749C8FF}" dt="2025-07-03T17:09:16.493" v="225" actId="26606"/>
          <ac:spMkLst>
            <pc:docMk/>
            <pc:sldMk cId="0" sldId="262"/>
            <ac:spMk id="9" creationId="{BACC6370-2D7E-4714-9D71-7542949D7D5D}"/>
          </ac:spMkLst>
        </pc:spChg>
        <pc:spChg chg="add del">
          <ac:chgData name="delano waithe" userId="b08082490c721cfb" providerId="LiveId" clId="{66BB6DB4-056F-4D8E-A0E7-268CD749C8FF}" dt="2025-07-03T17:09:16.493" v="225" actId="26606"/>
          <ac:spMkLst>
            <pc:docMk/>
            <pc:sldMk cId="0" sldId="262"/>
            <ac:spMk id="11" creationId="{F68B3F68-107C-434F-AA38-110D5EA91B85}"/>
          </ac:spMkLst>
        </pc:spChg>
        <pc:spChg chg="add del">
          <ac:chgData name="delano waithe" userId="b08082490c721cfb" providerId="LiveId" clId="{66BB6DB4-056F-4D8E-A0E7-268CD749C8FF}" dt="2025-07-03T17:09:16.493" v="225" actId="26606"/>
          <ac:spMkLst>
            <pc:docMk/>
            <pc:sldMk cId="0" sldId="262"/>
            <ac:spMk id="13" creationId="{AAD0DBB9-1A4B-4391-81D4-CB19F9AB918A}"/>
          </ac:spMkLst>
        </pc:spChg>
        <pc:spChg chg="add del">
          <ac:chgData name="delano waithe" userId="b08082490c721cfb" providerId="LiveId" clId="{66BB6DB4-056F-4D8E-A0E7-268CD749C8FF}" dt="2025-07-03T17:09:16.493" v="225" actId="26606"/>
          <ac:spMkLst>
            <pc:docMk/>
            <pc:sldMk cId="0" sldId="262"/>
            <ac:spMk id="15" creationId="{063BBA22-50EA-4C4D-BE05-F1CE4E63AA56}"/>
          </ac:spMkLst>
        </pc:spChg>
        <pc:spChg chg="add">
          <ac:chgData name="delano waithe" userId="b08082490c721cfb" providerId="LiveId" clId="{66BB6DB4-056F-4D8E-A0E7-268CD749C8FF}" dt="2025-07-03T17:09:16.493" v="225" actId="26606"/>
          <ac:spMkLst>
            <pc:docMk/>
            <pc:sldMk cId="0" sldId="262"/>
            <ac:spMk id="20" creationId="{E5F17139-31EE-46AC-B04F-DBBD852DD6CB}"/>
          </ac:spMkLst>
        </pc:spChg>
        <pc:spChg chg="add">
          <ac:chgData name="delano waithe" userId="b08082490c721cfb" providerId="LiveId" clId="{66BB6DB4-056F-4D8E-A0E7-268CD749C8FF}" dt="2025-07-03T17:09:16.493" v="225" actId="26606"/>
          <ac:spMkLst>
            <pc:docMk/>
            <pc:sldMk cId="0" sldId="262"/>
            <ac:spMk id="22" creationId="{AAD42DD4-86F6-4FD2-869F-32D35E310CF6}"/>
          </ac:spMkLst>
        </pc:spChg>
        <pc:spChg chg="add">
          <ac:chgData name="delano waithe" userId="b08082490c721cfb" providerId="LiveId" clId="{66BB6DB4-056F-4D8E-A0E7-268CD749C8FF}" dt="2025-07-03T17:09:16.493" v="225" actId="26606"/>
          <ac:spMkLst>
            <pc:docMk/>
            <pc:sldMk cId="0" sldId="262"/>
            <ac:spMk id="24" creationId="{4C36B8C5-0DEB-41B5-911D-572E2E835E3C}"/>
          </ac:spMkLst>
        </pc:spChg>
        <pc:spChg chg="add">
          <ac:chgData name="delano waithe" userId="b08082490c721cfb" providerId="LiveId" clId="{66BB6DB4-056F-4D8E-A0E7-268CD749C8FF}" dt="2025-07-03T17:09:16.493" v="225" actId="26606"/>
          <ac:spMkLst>
            <pc:docMk/>
            <pc:sldMk cId="0" sldId="262"/>
            <ac:spMk id="26" creationId="{B5DC987A-A8C7-4C23-9BF5-33E9F6F21DCB}"/>
          </ac:spMkLst>
        </pc:spChg>
        <pc:spChg chg="add">
          <ac:chgData name="delano waithe" userId="b08082490c721cfb" providerId="LiveId" clId="{66BB6DB4-056F-4D8E-A0E7-268CD749C8FF}" dt="2025-07-03T17:09:16.493" v="225" actId="26606"/>
          <ac:spMkLst>
            <pc:docMk/>
            <pc:sldMk cId="0" sldId="262"/>
            <ac:spMk id="30" creationId="{84325C15-4820-4911-B66E-A5F917CFAE58}"/>
          </ac:spMkLst>
        </pc:spChg>
        <pc:graphicFrameChg chg="add mod">
          <ac:chgData name="delano waithe" userId="b08082490c721cfb" providerId="LiveId" clId="{66BB6DB4-056F-4D8E-A0E7-268CD749C8FF}" dt="2025-07-03T18:56:10.775" v="404" actId="20577"/>
          <ac:graphicFrameMkLst>
            <pc:docMk/>
            <pc:sldMk cId="0" sldId="262"/>
            <ac:graphicFrameMk id="5" creationId="{55DB67AD-8260-23DD-4B51-70CC4396ED15}"/>
          </ac:graphicFrameMkLst>
        </pc:graphicFrameChg>
      </pc:sldChg>
      <pc:sldChg chg="addSp delSp modSp new mod setBg">
        <pc:chgData name="delano waithe" userId="b08082490c721cfb" providerId="LiveId" clId="{66BB6DB4-056F-4D8E-A0E7-268CD749C8FF}" dt="2025-07-03T16:27:53.976" v="112" actId="26606"/>
        <pc:sldMkLst>
          <pc:docMk/>
          <pc:sldMk cId="272085194" sldId="263"/>
        </pc:sldMkLst>
        <pc:spChg chg="mod">
          <ac:chgData name="delano waithe" userId="b08082490c721cfb" providerId="LiveId" clId="{66BB6DB4-056F-4D8E-A0E7-268CD749C8FF}" dt="2025-07-03T16:27:53.976" v="112" actId="26606"/>
          <ac:spMkLst>
            <pc:docMk/>
            <pc:sldMk cId="272085194" sldId="263"/>
            <ac:spMk id="2" creationId="{F42E7CD1-ADF0-8773-E96E-5BD8508748C9}"/>
          </ac:spMkLst>
        </pc:spChg>
        <pc:spChg chg="del">
          <ac:chgData name="delano waithe" userId="b08082490c721cfb" providerId="LiveId" clId="{66BB6DB4-056F-4D8E-A0E7-268CD749C8FF}" dt="2025-07-03T16:27:28.309" v="107" actId="931"/>
          <ac:spMkLst>
            <pc:docMk/>
            <pc:sldMk cId="272085194" sldId="263"/>
            <ac:spMk id="3" creationId="{E6C5A3AE-D725-8871-73D3-B7995AC5C6EA}"/>
          </ac:spMkLst>
        </pc:spChg>
        <pc:spChg chg="add del">
          <ac:chgData name="delano waithe" userId="b08082490c721cfb" providerId="LiveId" clId="{66BB6DB4-056F-4D8E-A0E7-268CD749C8FF}" dt="2025-07-03T16:27:53.976" v="112" actId="26606"/>
          <ac:spMkLst>
            <pc:docMk/>
            <pc:sldMk cId="272085194" sldId="263"/>
            <ac:spMk id="10" creationId="{D12DDE76-C203-4047-9998-63900085B5E8}"/>
          </ac:spMkLst>
        </pc:spChg>
        <pc:spChg chg="add">
          <ac:chgData name="delano waithe" userId="b08082490c721cfb" providerId="LiveId" clId="{66BB6DB4-056F-4D8E-A0E7-268CD749C8FF}" dt="2025-07-03T16:27:53.976" v="112" actId="26606"/>
          <ac:spMkLst>
            <pc:docMk/>
            <pc:sldMk cId="272085194" sldId="263"/>
            <ac:spMk id="15" creationId="{A8384FB5-9ADC-4DDC-881B-597D56F5B15D}"/>
          </ac:spMkLst>
        </pc:spChg>
        <pc:spChg chg="add">
          <ac:chgData name="delano waithe" userId="b08082490c721cfb" providerId="LiveId" clId="{66BB6DB4-056F-4D8E-A0E7-268CD749C8FF}" dt="2025-07-03T16:27:53.976" v="112" actId="26606"/>
          <ac:spMkLst>
            <pc:docMk/>
            <pc:sldMk cId="272085194" sldId="263"/>
            <ac:spMk id="17" creationId="{91E5A9A7-95C6-4F4F-B00E-C82E07FE62EF}"/>
          </ac:spMkLst>
        </pc:spChg>
        <pc:spChg chg="add">
          <ac:chgData name="delano waithe" userId="b08082490c721cfb" providerId="LiveId" clId="{66BB6DB4-056F-4D8E-A0E7-268CD749C8FF}" dt="2025-07-03T16:27:53.976" v="112" actId="26606"/>
          <ac:spMkLst>
            <pc:docMk/>
            <pc:sldMk cId="272085194" sldId="263"/>
            <ac:spMk id="19" creationId="{D07DD2DE-F619-49DD-B5E7-03A290FF4ED1}"/>
          </ac:spMkLst>
        </pc:spChg>
        <pc:spChg chg="add">
          <ac:chgData name="delano waithe" userId="b08082490c721cfb" providerId="LiveId" clId="{66BB6DB4-056F-4D8E-A0E7-268CD749C8FF}" dt="2025-07-03T16:27:53.976" v="112" actId="26606"/>
          <ac:spMkLst>
            <pc:docMk/>
            <pc:sldMk cId="272085194" sldId="263"/>
            <ac:spMk id="21" creationId="{85149191-5F60-4A28-AAFF-039F96B0F3EC}"/>
          </ac:spMkLst>
        </pc:spChg>
        <pc:spChg chg="add">
          <ac:chgData name="delano waithe" userId="b08082490c721cfb" providerId="LiveId" clId="{66BB6DB4-056F-4D8E-A0E7-268CD749C8FF}" dt="2025-07-03T16:27:53.976" v="112" actId="26606"/>
          <ac:spMkLst>
            <pc:docMk/>
            <pc:sldMk cId="272085194" sldId="263"/>
            <ac:spMk id="23" creationId="{F8260ED5-17F7-4158-B241-D51DD4CF1B7E}"/>
          </ac:spMkLst>
        </pc:spChg>
        <pc:picChg chg="add mod">
          <ac:chgData name="delano waithe" userId="b08082490c721cfb" providerId="LiveId" clId="{66BB6DB4-056F-4D8E-A0E7-268CD749C8FF}" dt="2025-07-03T16:27:53.976" v="112" actId="26606"/>
          <ac:picMkLst>
            <pc:docMk/>
            <pc:sldMk cId="272085194" sldId="263"/>
            <ac:picMk id="5" creationId="{915CC2E6-0071-F1DA-40DD-C15404ABC049}"/>
          </ac:picMkLst>
        </pc:picChg>
      </pc:sldChg>
      <pc:sldChg chg="addSp delSp modSp new mod setBg">
        <pc:chgData name="delano waithe" userId="b08082490c721cfb" providerId="LiveId" clId="{66BB6DB4-056F-4D8E-A0E7-268CD749C8FF}" dt="2025-07-03T16:32:50.149" v="178" actId="1076"/>
        <pc:sldMkLst>
          <pc:docMk/>
          <pc:sldMk cId="4270354564" sldId="264"/>
        </pc:sldMkLst>
        <pc:spChg chg="mod ord">
          <ac:chgData name="delano waithe" userId="b08082490c721cfb" providerId="LiveId" clId="{66BB6DB4-056F-4D8E-A0E7-268CD749C8FF}" dt="2025-07-03T16:32:42.448" v="175" actId="26606"/>
          <ac:spMkLst>
            <pc:docMk/>
            <pc:sldMk cId="4270354564" sldId="264"/>
            <ac:spMk id="2" creationId="{BFABBBFD-83D7-56DA-B5F6-517F2A686A1A}"/>
          </ac:spMkLst>
        </pc:spChg>
        <pc:spChg chg="del">
          <ac:chgData name="delano waithe" userId="b08082490c721cfb" providerId="LiveId" clId="{66BB6DB4-056F-4D8E-A0E7-268CD749C8FF}" dt="2025-07-03T16:31:38.303" v="167" actId="931"/>
          <ac:spMkLst>
            <pc:docMk/>
            <pc:sldMk cId="4270354564" sldId="264"/>
            <ac:spMk id="3" creationId="{87E9E218-0905-FAE6-5BBE-BD575A4955D5}"/>
          </ac:spMkLst>
        </pc:spChg>
        <pc:spChg chg="add del">
          <ac:chgData name="delano waithe" userId="b08082490c721cfb" providerId="LiveId" clId="{66BB6DB4-056F-4D8E-A0E7-268CD749C8FF}" dt="2025-07-03T16:31:44.676" v="171" actId="26606"/>
          <ac:spMkLst>
            <pc:docMk/>
            <pc:sldMk cId="4270354564" sldId="264"/>
            <ac:spMk id="10" creationId="{A8384FB5-9ADC-4DDC-881B-597D56F5B15D}"/>
          </ac:spMkLst>
        </pc:spChg>
        <pc:spChg chg="add del">
          <ac:chgData name="delano waithe" userId="b08082490c721cfb" providerId="LiveId" clId="{66BB6DB4-056F-4D8E-A0E7-268CD749C8FF}" dt="2025-07-03T16:31:44.676" v="171" actId="26606"/>
          <ac:spMkLst>
            <pc:docMk/>
            <pc:sldMk cId="4270354564" sldId="264"/>
            <ac:spMk id="12" creationId="{91E5A9A7-95C6-4F4F-B00E-C82E07FE62EF}"/>
          </ac:spMkLst>
        </pc:spChg>
        <pc:spChg chg="add del">
          <ac:chgData name="delano waithe" userId="b08082490c721cfb" providerId="LiveId" clId="{66BB6DB4-056F-4D8E-A0E7-268CD749C8FF}" dt="2025-07-03T16:31:44.676" v="171" actId="26606"/>
          <ac:spMkLst>
            <pc:docMk/>
            <pc:sldMk cId="4270354564" sldId="264"/>
            <ac:spMk id="14" creationId="{D07DD2DE-F619-49DD-B5E7-03A290FF4ED1}"/>
          </ac:spMkLst>
        </pc:spChg>
        <pc:spChg chg="add del">
          <ac:chgData name="delano waithe" userId="b08082490c721cfb" providerId="LiveId" clId="{66BB6DB4-056F-4D8E-A0E7-268CD749C8FF}" dt="2025-07-03T16:31:44.676" v="171" actId="26606"/>
          <ac:spMkLst>
            <pc:docMk/>
            <pc:sldMk cId="4270354564" sldId="264"/>
            <ac:spMk id="16" creationId="{85149191-5F60-4A28-AAFF-039F96B0F3EC}"/>
          </ac:spMkLst>
        </pc:spChg>
        <pc:spChg chg="add del">
          <ac:chgData name="delano waithe" userId="b08082490c721cfb" providerId="LiveId" clId="{66BB6DB4-056F-4D8E-A0E7-268CD749C8FF}" dt="2025-07-03T16:31:44.676" v="171" actId="26606"/>
          <ac:spMkLst>
            <pc:docMk/>
            <pc:sldMk cId="4270354564" sldId="264"/>
            <ac:spMk id="18" creationId="{F8260ED5-17F7-4158-B241-D51DD4CF1B7E}"/>
          </ac:spMkLst>
        </pc:spChg>
        <pc:spChg chg="add del">
          <ac:chgData name="delano waithe" userId="b08082490c721cfb" providerId="LiveId" clId="{66BB6DB4-056F-4D8E-A0E7-268CD749C8FF}" dt="2025-07-03T16:32:20.159" v="173" actId="26606"/>
          <ac:spMkLst>
            <pc:docMk/>
            <pc:sldMk cId="4270354564" sldId="264"/>
            <ac:spMk id="20" creationId="{9203DE33-2CD4-4CA8-9AF3-37C3B65133B0}"/>
          </ac:spMkLst>
        </pc:spChg>
        <pc:spChg chg="add del">
          <ac:chgData name="delano waithe" userId="b08082490c721cfb" providerId="LiveId" clId="{66BB6DB4-056F-4D8E-A0E7-268CD749C8FF}" dt="2025-07-03T16:32:20.159" v="173" actId="26606"/>
          <ac:spMkLst>
            <pc:docMk/>
            <pc:sldMk cId="4270354564" sldId="264"/>
            <ac:spMk id="21" creationId="{0AF57B88-1D4C-41FA-A761-EC1DD10C35CB}"/>
          </ac:spMkLst>
        </pc:spChg>
        <pc:spChg chg="add del">
          <ac:chgData name="delano waithe" userId="b08082490c721cfb" providerId="LiveId" clId="{66BB6DB4-056F-4D8E-A0E7-268CD749C8FF}" dt="2025-07-03T16:32:20.159" v="173" actId="26606"/>
          <ac:spMkLst>
            <pc:docMk/>
            <pc:sldMk cId="4270354564" sldId="264"/>
            <ac:spMk id="22" creationId="{D2548F45-5164-4ABB-8212-7F293FDED8D4}"/>
          </ac:spMkLst>
        </pc:spChg>
        <pc:spChg chg="add del">
          <ac:chgData name="delano waithe" userId="b08082490c721cfb" providerId="LiveId" clId="{66BB6DB4-056F-4D8E-A0E7-268CD749C8FF}" dt="2025-07-03T16:32:20.159" v="173" actId="26606"/>
          <ac:spMkLst>
            <pc:docMk/>
            <pc:sldMk cId="4270354564" sldId="264"/>
            <ac:spMk id="23" creationId="{5E81CCFB-7BEF-4186-86FB-D09450B4D02D}"/>
          </ac:spMkLst>
        </pc:spChg>
        <pc:spChg chg="add del">
          <ac:chgData name="delano waithe" userId="b08082490c721cfb" providerId="LiveId" clId="{66BB6DB4-056F-4D8E-A0E7-268CD749C8FF}" dt="2025-07-03T16:32:42.448" v="175" actId="26606"/>
          <ac:spMkLst>
            <pc:docMk/>
            <pc:sldMk cId="4270354564" sldId="264"/>
            <ac:spMk id="25" creationId="{A8384FB5-9ADC-4DDC-881B-597D56F5B15D}"/>
          </ac:spMkLst>
        </pc:spChg>
        <pc:spChg chg="add del">
          <ac:chgData name="delano waithe" userId="b08082490c721cfb" providerId="LiveId" clId="{66BB6DB4-056F-4D8E-A0E7-268CD749C8FF}" dt="2025-07-03T16:32:42.448" v="175" actId="26606"/>
          <ac:spMkLst>
            <pc:docMk/>
            <pc:sldMk cId="4270354564" sldId="264"/>
            <ac:spMk id="26" creationId="{91E5A9A7-95C6-4F4F-B00E-C82E07FE62EF}"/>
          </ac:spMkLst>
        </pc:spChg>
        <pc:spChg chg="add del">
          <ac:chgData name="delano waithe" userId="b08082490c721cfb" providerId="LiveId" clId="{66BB6DB4-056F-4D8E-A0E7-268CD749C8FF}" dt="2025-07-03T16:32:42.448" v="175" actId="26606"/>
          <ac:spMkLst>
            <pc:docMk/>
            <pc:sldMk cId="4270354564" sldId="264"/>
            <ac:spMk id="27" creationId="{D07DD2DE-F619-49DD-B5E7-03A290FF4ED1}"/>
          </ac:spMkLst>
        </pc:spChg>
        <pc:spChg chg="add del">
          <ac:chgData name="delano waithe" userId="b08082490c721cfb" providerId="LiveId" clId="{66BB6DB4-056F-4D8E-A0E7-268CD749C8FF}" dt="2025-07-03T16:32:42.448" v="175" actId="26606"/>
          <ac:spMkLst>
            <pc:docMk/>
            <pc:sldMk cId="4270354564" sldId="264"/>
            <ac:spMk id="28" creationId="{85149191-5F60-4A28-AAFF-039F96B0F3EC}"/>
          </ac:spMkLst>
        </pc:spChg>
        <pc:spChg chg="add del">
          <ac:chgData name="delano waithe" userId="b08082490c721cfb" providerId="LiveId" clId="{66BB6DB4-056F-4D8E-A0E7-268CD749C8FF}" dt="2025-07-03T16:32:42.448" v="175" actId="26606"/>
          <ac:spMkLst>
            <pc:docMk/>
            <pc:sldMk cId="4270354564" sldId="264"/>
            <ac:spMk id="29" creationId="{F8260ED5-17F7-4158-B241-D51DD4CF1B7E}"/>
          </ac:spMkLst>
        </pc:spChg>
        <pc:spChg chg="add">
          <ac:chgData name="delano waithe" userId="b08082490c721cfb" providerId="LiveId" clId="{66BB6DB4-056F-4D8E-A0E7-268CD749C8FF}" dt="2025-07-03T16:32:42.448" v="175" actId="26606"/>
          <ac:spMkLst>
            <pc:docMk/>
            <pc:sldMk cId="4270354564" sldId="264"/>
            <ac:spMk id="34" creationId="{D12DDE76-C203-4047-9998-63900085B5E8}"/>
          </ac:spMkLst>
        </pc:spChg>
        <pc:picChg chg="add mod">
          <ac:chgData name="delano waithe" userId="b08082490c721cfb" providerId="LiveId" clId="{66BB6DB4-056F-4D8E-A0E7-268CD749C8FF}" dt="2025-07-03T16:32:50.149" v="178" actId="1076"/>
          <ac:picMkLst>
            <pc:docMk/>
            <pc:sldMk cId="4270354564" sldId="264"/>
            <ac:picMk id="5" creationId="{8D41DB79-1CC3-6C41-382E-B827A3C85405}"/>
          </ac:picMkLst>
        </pc:picChg>
      </pc:sldChg>
      <pc:sldChg chg="addSp delSp modSp new mod setBg">
        <pc:chgData name="delano waithe" userId="b08082490c721cfb" providerId="LiveId" clId="{66BB6DB4-056F-4D8E-A0E7-268CD749C8FF}" dt="2025-07-03T18:34:08.130" v="262" actId="1076"/>
        <pc:sldMkLst>
          <pc:docMk/>
          <pc:sldMk cId="573773121" sldId="265"/>
        </pc:sldMkLst>
        <pc:spChg chg="mod">
          <ac:chgData name="delano waithe" userId="b08082490c721cfb" providerId="LiveId" clId="{66BB6DB4-056F-4D8E-A0E7-268CD749C8FF}" dt="2025-07-03T18:34:08.130" v="262" actId="1076"/>
          <ac:spMkLst>
            <pc:docMk/>
            <pc:sldMk cId="573773121" sldId="265"/>
            <ac:spMk id="2" creationId="{FA668018-4FC3-B31B-3842-7583D8EC4E07}"/>
          </ac:spMkLst>
        </pc:spChg>
        <pc:spChg chg="del">
          <ac:chgData name="delano waithe" userId="b08082490c721cfb" providerId="LiveId" clId="{66BB6DB4-056F-4D8E-A0E7-268CD749C8FF}" dt="2025-07-03T16:58:46.002" v="206" actId="931"/>
          <ac:spMkLst>
            <pc:docMk/>
            <pc:sldMk cId="573773121" sldId="265"/>
            <ac:spMk id="3" creationId="{2A523678-C8F5-AFCA-E8B5-306F6D2E2253}"/>
          </ac:spMkLst>
        </pc:spChg>
        <pc:spChg chg="add del">
          <ac:chgData name="delano waithe" userId="b08082490c721cfb" providerId="LiveId" clId="{66BB6DB4-056F-4D8E-A0E7-268CD749C8FF}" dt="2025-07-03T17:00:03.957" v="211" actId="26606"/>
          <ac:spMkLst>
            <pc:docMk/>
            <pc:sldMk cId="573773121" sldId="265"/>
            <ac:spMk id="10" creationId="{D4771268-CB57-404A-9271-370EB28F6090}"/>
          </ac:spMkLst>
        </pc:spChg>
        <pc:spChg chg="add del">
          <ac:chgData name="delano waithe" userId="b08082490c721cfb" providerId="LiveId" clId="{66BB6DB4-056F-4D8E-A0E7-268CD749C8FF}" dt="2025-07-03T17:58:47.847" v="235" actId="26606"/>
          <ac:spMkLst>
            <pc:docMk/>
            <pc:sldMk cId="573773121" sldId="265"/>
            <ac:spMk id="15" creationId="{665DBBEF-238B-476B-96AB-8AAC3224ECEA}"/>
          </ac:spMkLst>
        </pc:spChg>
        <pc:spChg chg="add del">
          <ac:chgData name="delano waithe" userId="b08082490c721cfb" providerId="LiveId" clId="{66BB6DB4-056F-4D8E-A0E7-268CD749C8FF}" dt="2025-07-03T17:58:47.847" v="235" actId="26606"/>
          <ac:spMkLst>
            <pc:docMk/>
            <pc:sldMk cId="573773121" sldId="265"/>
            <ac:spMk id="17" creationId="{3FCFB1DE-0B7E-48CC-BA90-B2AB0889F9D6}"/>
          </ac:spMkLst>
        </pc:spChg>
        <pc:spChg chg="add del">
          <ac:chgData name="delano waithe" userId="b08082490c721cfb" providerId="LiveId" clId="{66BB6DB4-056F-4D8E-A0E7-268CD749C8FF}" dt="2025-07-03T17:58:47.819" v="234" actId="26606"/>
          <ac:spMkLst>
            <pc:docMk/>
            <pc:sldMk cId="573773121" sldId="265"/>
            <ac:spMk id="22" creationId="{D12DDE76-C203-4047-9998-63900085B5E8}"/>
          </ac:spMkLst>
        </pc:spChg>
        <pc:spChg chg="add">
          <ac:chgData name="delano waithe" userId="b08082490c721cfb" providerId="LiveId" clId="{66BB6DB4-056F-4D8E-A0E7-268CD749C8FF}" dt="2025-07-03T17:58:47.847" v="235" actId="26606"/>
          <ac:spMkLst>
            <pc:docMk/>
            <pc:sldMk cId="573773121" sldId="265"/>
            <ac:spMk id="24" creationId="{3FCFB1DE-0B7E-48CC-BA90-B2AB0889F9D6}"/>
          </ac:spMkLst>
        </pc:spChg>
        <pc:spChg chg="add">
          <ac:chgData name="delano waithe" userId="b08082490c721cfb" providerId="LiveId" clId="{66BB6DB4-056F-4D8E-A0E7-268CD749C8FF}" dt="2025-07-03T17:58:47.847" v="235" actId="26606"/>
          <ac:spMkLst>
            <pc:docMk/>
            <pc:sldMk cId="573773121" sldId="265"/>
            <ac:spMk id="25" creationId="{665DBBEF-238B-476B-96AB-8AAC3224ECEA}"/>
          </ac:spMkLst>
        </pc:spChg>
        <pc:picChg chg="add mod">
          <ac:chgData name="delano waithe" userId="b08082490c721cfb" providerId="LiveId" clId="{66BB6DB4-056F-4D8E-A0E7-268CD749C8FF}" dt="2025-07-03T18:34:00.878" v="261" actId="14100"/>
          <ac:picMkLst>
            <pc:docMk/>
            <pc:sldMk cId="573773121" sldId="265"/>
            <ac:picMk id="5" creationId="{4C157346-25D4-D1B5-0E94-F29120D25BDD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E2529B-3418-4F97-87E8-5FD32B8004C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9864B6-EF3F-4818-B291-E2D2D492D40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Self‑healing phone‑to‑phone mesh via ESP8266 nodes.</a:t>
          </a:r>
        </a:p>
      </dgm:t>
    </dgm:pt>
    <dgm:pt modelId="{C38DE00F-225E-4F6B-9F43-771BB60AE336}" type="parTrans" cxnId="{1CFEA894-6AD6-4619-8B73-BDFC3CB8541D}">
      <dgm:prSet/>
      <dgm:spPr/>
      <dgm:t>
        <a:bodyPr/>
        <a:lstStyle/>
        <a:p>
          <a:endParaRPr lang="en-US"/>
        </a:p>
      </dgm:t>
    </dgm:pt>
    <dgm:pt modelId="{D00C3B78-87C2-4E6B-AAF2-2B4A5CC4FAA7}" type="sibTrans" cxnId="{1CFEA894-6AD6-4619-8B73-BDFC3CB8541D}">
      <dgm:prSet/>
      <dgm:spPr/>
      <dgm:t>
        <a:bodyPr/>
        <a:lstStyle/>
        <a:p>
          <a:endParaRPr lang="en-US"/>
        </a:p>
      </dgm:t>
    </dgm:pt>
    <dgm:pt modelId="{13C3EC91-89B7-4F6A-AB28-9FCD839BB0D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Edge‑AI ranks the best hop path, filtering noise.</a:t>
          </a:r>
        </a:p>
      </dgm:t>
    </dgm:pt>
    <dgm:pt modelId="{C0A99B02-CE98-4034-98A3-3B0005C4761F}" type="parTrans" cxnId="{FC3D7311-99FD-46DC-A350-26F6EA06BC09}">
      <dgm:prSet/>
      <dgm:spPr/>
      <dgm:t>
        <a:bodyPr/>
        <a:lstStyle/>
        <a:p>
          <a:endParaRPr lang="en-US"/>
        </a:p>
      </dgm:t>
    </dgm:pt>
    <dgm:pt modelId="{55B6B8DE-ED0D-4AE6-BA97-57A9ACAAB694}" type="sibTrans" cxnId="{FC3D7311-99FD-46DC-A350-26F6EA06BC09}">
      <dgm:prSet/>
      <dgm:spPr/>
      <dgm:t>
        <a:bodyPr/>
        <a:lstStyle/>
        <a:p>
          <a:endParaRPr lang="en-US"/>
        </a:p>
      </dgm:t>
    </dgm:pt>
    <dgm:pt modelId="{1510949A-E59C-486D-9E20-C67C3FBA583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SOS packets reach the nearest gateway, then emergency response.</a:t>
          </a:r>
        </a:p>
      </dgm:t>
    </dgm:pt>
    <dgm:pt modelId="{153B961F-799F-4926-9D52-79208C6F050B}" type="parTrans" cxnId="{96600222-FF67-455B-9E4F-1A193FC592D0}">
      <dgm:prSet/>
      <dgm:spPr/>
      <dgm:t>
        <a:bodyPr/>
        <a:lstStyle/>
        <a:p>
          <a:endParaRPr lang="en-US"/>
        </a:p>
      </dgm:t>
    </dgm:pt>
    <dgm:pt modelId="{239329CE-2EF9-47CD-8050-6CAD8CE0B803}" type="sibTrans" cxnId="{96600222-FF67-455B-9E4F-1A193FC592D0}">
      <dgm:prSet/>
      <dgm:spPr/>
      <dgm:t>
        <a:bodyPr/>
        <a:lstStyle/>
        <a:p>
          <a:endParaRPr lang="en-US"/>
        </a:p>
      </dgm:t>
    </dgm:pt>
    <dgm:pt modelId="{47F91AC4-C707-4923-856E-495010D76CB8}" type="pres">
      <dgm:prSet presAssocID="{14E2529B-3418-4F97-87E8-5FD32B8004C8}" presName="root" presStyleCnt="0">
        <dgm:presLayoutVars>
          <dgm:dir/>
          <dgm:resizeHandles val="exact"/>
        </dgm:presLayoutVars>
      </dgm:prSet>
      <dgm:spPr/>
    </dgm:pt>
    <dgm:pt modelId="{DF81AE79-EF93-4F92-9ED8-13D56A3484F7}" type="pres">
      <dgm:prSet presAssocID="{C29864B6-EF3F-4818-B291-E2D2D492D402}" presName="compNode" presStyleCnt="0"/>
      <dgm:spPr/>
    </dgm:pt>
    <dgm:pt modelId="{1D1BD34F-8400-4D23-B4FC-17446DE13F97}" type="pres">
      <dgm:prSet presAssocID="{C29864B6-EF3F-4818-B291-E2D2D492D402}" presName="bgRect" presStyleLbl="bgShp" presStyleIdx="0" presStyleCnt="3"/>
      <dgm:spPr/>
    </dgm:pt>
    <dgm:pt modelId="{3645215B-D8B6-4C5C-986D-1592BF716FB6}" type="pres">
      <dgm:prSet presAssocID="{C29864B6-EF3F-4818-B291-E2D2D492D40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B0B240E6-A945-4E0A-87CF-804437FFDCD1}" type="pres">
      <dgm:prSet presAssocID="{C29864B6-EF3F-4818-B291-E2D2D492D402}" presName="spaceRect" presStyleCnt="0"/>
      <dgm:spPr/>
    </dgm:pt>
    <dgm:pt modelId="{84A500DD-6154-4C22-B681-32B6FFBEF9E7}" type="pres">
      <dgm:prSet presAssocID="{C29864B6-EF3F-4818-B291-E2D2D492D402}" presName="parTx" presStyleLbl="revTx" presStyleIdx="0" presStyleCnt="3">
        <dgm:presLayoutVars>
          <dgm:chMax val="0"/>
          <dgm:chPref val="0"/>
        </dgm:presLayoutVars>
      </dgm:prSet>
      <dgm:spPr/>
    </dgm:pt>
    <dgm:pt modelId="{1AD421E5-37F6-4864-A940-F4E29B82EAD1}" type="pres">
      <dgm:prSet presAssocID="{D00C3B78-87C2-4E6B-AAF2-2B4A5CC4FAA7}" presName="sibTrans" presStyleCnt="0"/>
      <dgm:spPr/>
    </dgm:pt>
    <dgm:pt modelId="{43233C35-C6D5-4039-A4DB-653DE55910B5}" type="pres">
      <dgm:prSet presAssocID="{13C3EC91-89B7-4F6A-AB28-9FCD839BB0DE}" presName="compNode" presStyleCnt="0"/>
      <dgm:spPr/>
    </dgm:pt>
    <dgm:pt modelId="{03451763-3C0B-4704-B27F-6D286201C241}" type="pres">
      <dgm:prSet presAssocID="{13C3EC91-89B7-4F6A-AB28-9FCD839BB0DE}" presName="bgRect" presStyleLbl="bgShp" presStyleIdx="1" presStyleCnt="3"/>
      <dgm:spPr/>
    </dgm:pt>
    <dgm:pt modelId="{C09E96B2-CD8C-46B6-B860-6CBA0ACB18FD}" type="pres">
      <dgm:prSet presAssocID="{13C3EC91-89B7-4F6A-AB28-9FCD839BB0D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J"/>
        </a:ext>
      </dgm:extLst>
    </dgm:pt>
    <dgm:pt modelId="{82217F1F-128F-4B35-AFC4-2599CE64E583}" type="pres">
      <dgm:prSet presAssocID="{13C3EC91-89B7-4F6A-AB28-9FCD839BB0DE}" presName="spaceRect" presStyleCnt="0"/>
      <dgm:spPr/>
    </dgm:pt>
    <dgm:pt modelId="{F08A4624-7514-4A49-ABD9-3F7028F5EB42}" type="pres">
      <dgm:prSet presAssocID="{13C3EC91-89B7-4F6A-AB28-9FCD839BB0DE}" presName="parTx" presStyleLbl="revTx" presStyleIdx="1" presStyleCnt="3">
        <dgm:presLayoutVars>
          <dgm:chMax val="0"/>
          <dgm:chPref val="0"/>
        </dgm:presLayoutVars>
      </dgm:prSet>
      <dgm:spPr/>
    </dgm:pt>
    <dgm:pt modelId="{EEFF16FE-F5CB-433C-83FF-39B1320EDC83}" type="pres">
      <dgm:prSet presAssocID="{55B6B8DE-ED0D-4AE6-BA97-57A9ACAAB694}" presName="sibTrans" presStyleCnt="0"/>
      <dgm:spPr/>
    </dgm:pt>
    <dgm:pt modelId="{714CB7EB-EB91-46F2-8FB6-6E483ECD08D3}" type="pres">
      <dgm:prSet presAssocID="{1510949A-E59C-486D-9E20-C67C3FBA5837}" presName="compNode" presStyleCnt="0"/>
      <dgm:spPr/>
    </dgm:pt>
    <dgm:pt modelId="{0A06B3B4-3574-448D-8204-681F3BA093DA}" type="pres">
      <dgm:prSet presAssocID="{1510949A-E59C-486D-9E20-C67C3FBA5837}" presName="bgRect" presStyleLbl="bgShp" presStyleIdx="2" presStyleCnt="3"/>
      <dgm:spPr/>
    </dgm:pt>
    <dgm:pt modelId="{E69BCB5E-2435-4812-B89C-72F137B50FDD}" type="pres">
      <dgm:prSet presAssocID="{1510949A-E59C-486D-9E20-C67C3FBA583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4F30BB9F-5DB7-4A29-B8CA-6AFAD504294A}" type="pres">
      <dgm:prSet presAssocID="{1510949A-E59C-486D-9E20-C67C3FBA5837}" presName="spaceRect" presStyleCnt="0"/>
      <dgm:spPr/>
    </dgm:pt>
    <dgm:pt modelId="{B694BBD8-B510-460A-89D9-2BA2125023AF}" type="pres">
      <dgm:prSet presAssocID="{1510949A-E59C-486D-9E20-C67C3FBA5837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C3D7311-99FD-46DC-A350-26F6EA06BC09}" srcId="{14E2529B-3418-4F97-87E8-5FD32B8004C8}" destId="{13C3EC91-89B7-4F6A-AB28-9FCD839BB0DE}" srcOrd="1" destOrd="0" parTransId="{C0A99B02-CE98-4034-98A3-3B0005C4761F}" sibTransId="{55B6B8DE-ED0D-4AE6-BA97-57A9ACAAB694}"/>
    <dgm:cxn modelId="{96600222-FF67-455B-9E4F-1A193FC592D0}" srcId="{14E2529B-3418-4F97-87E8-5FD32B8004C8}" destId="{1510949A-E59C-486D-9E20-C67C3FBA5837}" srcOrd="2" destOrd="0" parTransId="{153B961F-799F-4926-9D52-79208C6F050B}" sibTransId="{239329CE-2EF9-47CD-8050-6CAD8CE0B803}"/>
    <dgm:cxn modelId="{07F04E39-F5D6-4784-BC10-19FBCE64068B}" type="presOf" srcId="{14E2529B-3418-4F97-87E8-5FD32B8004C8}" destId="{47F91AC4-C707-4923-856E-495010D76CB8}" srcOrd="0" destOrd="0" presId="urn:microsoft.com/office/officeart/2018/2/layout/IconVerticalSolidList"/>
    <dgm:cxn modelId="{DC3B815B-11A1-49BC-ADBD-18297D33972C}" type="presOf" srcId="{13C3EC91-89B7-4F6A-AB28-9FCD839BB0DE}" destId="{F08A4624-7514-4A49-ABD9-3F7028F5EB42}" srcOrd="0" destOrd="0" presId="urn:microsoft.com/office/officeart/2018/2/layout/IconVerticalSolidList"/>
    <dgm:cxn modelId="{B401CF93-BAD6-47B2-AF6D-D4B1DA31477F}" type="presOf" srcId="{C29864B6-EF3F-4818-B291-E2D2D492D402}" destId="{84A500DD-6154-4C22-B681-32B6FFBEF9E7}" srcOrd="0" destOrd="0" presId="urn:microsoft.com/office/officeart/2018/2/layout/IconVerticalSolidList"/>
    <dgm:cxn modelId="{1CFEA894-6AD6-4619-8B73-BDFC3CB8541D}" srcId="{14E2529B-3418-4F97-87E8-5FD32B8004C8}" destId="{C29864B6-EF3F-4818-B291-E2D2D492D402}" srcOrd="0" destOrd="0" parTransId="{C38DE00F-225E-4F6B-9F43-771BB60AE336}" sibTransId="{D00C3B78-87C2-4E6B-AAF2-2B4A5CC4FAA7}"/>
    <dgm:cxn modelId="{236011DC-D073-470F-BB74-12D07DDB7910}" type="presOf" srcId="{1510949A-E59C-486D-9E20-C67C3FBA5837}" destId="{B694BBD8-B510-460A-89D9-2BA2125023AF}" srcOrd="0" destOrd="0" presId="urn:microsoft.com/office/officeart/2018/2/layout/IconVerticalSolidList"/>
    <dgm:cxn modelId="{AE8AEFBB-1EFC-436A-ADE5-AAEF8C79BADC}" type="presParOf" srcId="{47F91AC4-C707-4923-856E-495010D76CB8}" destId="{DF81AE79-EF93-4F92-9ED8-13D56A3484F7}" srcOrd="0" destOrd="0" presId="urn:microsoft.com/office/officeart/2018/2/layout/IconVerticalSolidList"/>
    <dgm:cxn modelId="{DF00DA7A-EE75-4B5A-AE0A-654CC3B7FDEB}" type="presParOf" srcId="{DF81AE79-EF93-4F92-9ED8-13D56A3484F7}" destId="{1D1BD34F-8400-4D23-B4FC-17446DE13F97}" srcOrd="0" destOrd="0" presId="urn:microsoft.com/office/officeart/2018/2/layout/IconVerticalSolidList"/>
    <dgm:cxn modelId="{3E136E5C-C5A6-4D16-BB58-9C41973984FE}" type="presParOf" srcId="{DF81AE79-EF93-4F92-9ED8-13D56A3484F7}" destId="{3645215B-D8B6-4C5C-986D-1592BF716FB6}" srcOrd="1" destOrd="0" presId="urn:microsoft.com/office/officeart/2018/2/layout/IconVerticalSolidList"/>
    <dgm:cxn modelId="{757D7919-034F-4B68-BAA2-23F7396F5C01}" type="presParOf" srcId="{DF81AE79-EF93-4F92-9ED8-13D56A3484F7}" destId="{B0B240E6-A945-4E0A-87CF-804437FFDCD1}" srcOrd="2" destOrd="0" presId="urn:microsoft.com/office/officeart/2018/2/layout/IconVerticalSolidList"/>
    <dgm:cxn modelId="{D045FD23-102C-45B7-BF46-32CFFAA4F0A3}" type="presParOf" srcId="{DF81AE79-EF93-4F92-9ED8-13D56A3484F7}" destId="{84A500DD-6154-4C22-B681-32B6FFBEF9E7}" srcOrd="3" destOrd="0" presId="urn:microsoft.com/office/officeart/2018/2/layout/IconVerticalSolidList"/>
    <dgm:cxn modelId="{99D67C1C-CDB1-4B99-AE03-6D34CA5BB592}" type="presParOf" srcId="{47F91AC4-C707-4923-856E-495010D76CB8}" destId="{1AD421E5-37F6-4864-A940-F4E29B82EAD1}" srcOrd="1" destOrd="0" presId="urn:microsoft.com/office/officeart/2018/2/layout/IconVerticalSolidList"/>
    <dgm:cxn modelId="{3532C2E6-CFCF-4649-9F64-01B9FA0F52B0}" type="presParOf" srcId="{47F91AC4-C707-4923-856E-495010D76CB8}" destId="{43233C35-C6D5-4039-A4DB-653DE55910B5}" srcOrd="2" destOrd="0" presId="urn:microsoft.com/office/officeart/2018/2/layout/IconVerticalSolidList"/>
    <dgm:cxn modelId="{AB12BD73-8918-4C61-9291-23A7D83D66B4}" type="presParOf" srcId="{43233C35-C6D5-4039-A4DB-653DE55910B5}" destId="{03451763-3C0B-4704-B27F-6D286201C241}" srcOrd="0" destOrd="0" presId="urn:microsoft.com/office/officeart/2018/2/layout/IconVerticalSolidList"/>
    <dgm:cxn modelId="{BE4D0642-21BB-4465-9EF5-EC29F28656CE}" type="presParOf" srcId="{43233C35-C6D5-4039-A4DB-653DE55910B5}" destId="{C09E96B2-CD8C-46B6-B860-6CBA0ACB18FD}" srcOrd="1" destOrd="0" presId="urn:microsoft.com/office/officeart/2018/2/layout/IconVerticalSolidList"/>
    <dgm:cxn modelId="{AF67C454-C1B4-4985-A888-36CB127CD4FC}" type="presParOf" srcId="{43233C35-C6D5-4039-A4DB-653DE55910B5}" destId="{82217F1F-128F-4B35-AFC4-2599CE64E583}" srcOrd="2" destOrd="0" presId="urn:microsoft.com/office/officeart/2018/2/layout/IconVerticalSolidList"/>
    <dgm:cxn modelId="{DBBB9281-1205-4892-A144-0E6A2276CE74}" type="presParOf" srcId="{43233C35-C6D5-4039-A4DB-653DE55910B5}" destId="{F08A4624-7514-4A49-ABD9-3F7028F5EB42}" srcOrd="3" destOrd="0" presId="urn:microsoft.com/office/officeart/2018/2/layout/IconVerticalSolidList"/>
    <dgm:cxn modelId="{719C50D7-EC1F-49DF-93AD-B37DB14A838F}" type="presParOf" srcId="{47F91AC4-C707-4923-856E-495010D76CB8}" destId="{EEFF16FE-F5CB-433C-83FF-39B1320EDC83}" srcOrd="3" destOrd="0" presId="urn:microsoft.com/office/officeart/2018/2/layout/IconVerticalSolidList"/>
    <dgm:cxn modelId="{55E88AF8-7A95-4DF5-9B74-0908A67CE11C}" type="presParOf" srcId="{47F91AC4-C707-4923-856E-495010D76CB8}" destId="{714CB7EB-EB91-46F2-8FB6-6E483ECD08D3}" srcOrd="4" destOrd="0" presId="urn:microsoft.com/office/officeart/2018/2/layout/IconVerticalSolidList"/>
    <dgm:cxn modelId="{7BF9BDEE-2F0A-4722-BDAA-E825CF434409}" type="presParOf" srcId="{714CB7EB-EB91-46F2-8FB6-6E483ECD08D3}" destId="{0A06B3B4-3574-448D-8204-681F3BA093DA}" srcOrd="0" destOrd="0" presId="urn:microsoft.com/office/officeart/2018/2/layout/IconVerticalSolidList"/>
    <dgm:cxn modelId="{FFE662F7-8B27-492F-BE93-F34580FCBE1D}" type="presParOf" srcId="{714CB7EB-EB91-46F2-8FB6-6E483ECD08D3}" destId="{E69BCB5E-2435-4812-B89C-72F137B50FDD}" srcOrd="1" destOrd="0" presId="urn:microsoft.com/office/officeart/2018/2/layout/IconVerticalSolidList"/>
    <dgm:cxn modelId="{6E74126D-7D02-4540-8D7E-71B9EEED9C45}" type="presParOf" srcId="{714CB7EB-EB91-46F2-8FB6-6E483ECD08D3}" destId="{4F30BB9F-5DB7-4A29-B8CA-6AFAD504294A}" srcOrd="2" destOrd="0" presId="urn:microsoft.com/office/officeart/2018/2/layout/IconVerticalSolidList"/>
    <dgm:cxn modelId="{ED8EB787-5048-4E2B-9D10-36E60AB9D987}" type="presParOf" srcId="{714CB7EB-EB91-46F2-8FB6-6E483ECD08D3}" destId="{B694BBD8-B510-460A-89D9-2BA2125023A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F73E2F-9BE8-41E9-8528-7410992268DA}" type="doc">
      <dgm:prSet loTypeId="urn:microsoft.com/office/officeart/2008/layout/LinedList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96760ED1-6E4C-4547-9F22-9A12113A97F7}">
      <dgm:prSet/>
      <dgm:spPr/>
      <dgm:t>
        <a:bodyPr/>
        <a:lstStyle/>
        <a:p>
          <a:r>
            <a:rPr lang="en-US" dirty="0"/>
            <a:t>Pilot: 20 nodes in rural parishes</a:t>
          </a:r>
        </a:p>
      </dgm:t>
    </dgm:pt>
    <dgm:pt modelId="{A71B83DA-84C0-4373-B44D-71C7133C648A}" type="parTrans" cxnId="{CF4DAD8E-35A9-43EC-A2FF-B4DCFDE19227}">
      <dgm:prSet/>
      <dgm:spPr/>
      <dgm:t>
        <a:bodyPr/>
        <a:lstStyle/>
        <a:p>
          <a:endParaRPr lang="en-US"/>
        </a:p>
      </dgm:t>
    </dgm:pt>
    <dgm:pt modelId="{FBD469B7-40DB-4DEB-80B8-433C92AF75A6}" type="sibTrans" cxnId="{CF4DAD8E-35A9-43EC-A2FF-B4DCFDE19227}">
      <dgm:prSet/>
      <dgm:spPr/>
      <dgm:t>
        <a:bodyPr/>
        <a:lstStyle/>
        <a:p>
          <a:endParaRPr lang="en-US"/>
        </a:p>
      </dgm:t>
    </dgm:pt>
    <dgm:pt modelId="{7CFCF274-A0BD-497E-A673-2B58930D2BB9}">
      <dgm:prSet/>
      <dgm:spPr/>
      <dgm:t>
        <a:bodyPr/>
        <a:lstStyle/>
        <a:p>
          <a:r>
            <a:rPr lang="en-US"/>
            <a:t>Delivery success ≥ 95% over 3 hops</a:t>
          </a:r>
        </a:p>
      </dgm:t>
    </dgm:pt>
    <dgm:pt modelId="{E9012A10-B6CC-4A2F-83F6-EC084A6206EF}" type="parTrans" cxnId="{30AA3B01-9FE9-41B1-8CBA-FF65FBB0E241}">
      <dgm:prSet/>
      <dgm:spPr/>
      <dgm:t>
        <a:bodyPr/>
        <a:lstStyle/>
        <a:p>
          <a:endParaRPr lang="en-US"/>
        </a:p>
      </dgm:t>
    </dgm:pt>
    <dgm:pt modelId="{37F6A4ED-37E0-4CD1-96B2-30E05720E175}" type="sibTrans" cxnId="{30AA3B01-9FE9-41B1-8CBA-FF65FBB0E241}">
      <dgm:prSet/>
      <dgm:spPr/>
      <dgm:t>
        <a:bodyPr/>
        <a:lstStyle/>
        <a:p>
          <a:endParaRPr lang="en-US"/>
        </a:p>
      </dgm:t>
    </dgm:pt>
    <dgm:pt modelId="{45982CBA-523B-4E81-A27F-2AF034385F3B}">
      <dgm:prSet/>
      <dgm:spPr/>
      <dgm:t>
        <a:bodyPr/>
        <a:lstStyle/>
        <a:p>
          <a:r>
            <a:rPr lang="en-US" dirty="0"/>
            <a:t>Median SOS latency &lt; 15 s</a:t>
          </a:r>
        </a:p>
      </dgm:t>
    </dgm:pt>
    <dgm:pt modelId="{7E472CA5-6A10-4283-8F37-D85969F225EF}" type="parTrans" cxnId="{0E93D485-7F6B-4346-B8EF-4AB2F576B03B}">
      <dgm:prSet/>
      <dgm:spPr/>
      <dgm:t>
        <a:bodyPr/>
        <a:lstStyle/>
        <a:p>
          <a:endParaRPr lang="en-US"/>
        </a:p>
      </dgm:t>
    </dgm:pt>
    <dgm:pt modelId="{DD269712-767F-4CEB-9403-1F10E02E261C}" type="sibTrans" cxnId="{0E93D485-7F6B-4346-B8EF-4AB2F576B03B}">
      <dgm:prSet/>
      <dgm:spPr/>
      <dgm:t>
        <a:bodyPr/>
        <a:lstStyle/>
        <a:p>
          <a:endParaRPr lang="en-US"/>
        </a:p>
      </dgm:t>
    </dgm:pt>
    <dgm:pt modelId="{071FE64F-B1CF-464A-A48D-0511EDCD38A6}">
      <dgm:prSet/>
      <dgm:spPr/>
      <dgm:t>
        <a:bodyPr/>
        <a:lstStyle/>
        <a:p>
          <a:r>
            <a:rPr lang="en-US"/>
            <a:t>Island‑wide latency heat‑map dashboards</a:t>
          </a:r>
        </a:p>
      </dgm:t>
    </dgm:pt>
    <dgm:pt modelId="{86AD43EF-74B2-4E4C-AD35-6A1AC37AEEFE}" type="parTrans" cxnId="{D2265FC5-57F9-416B-B6F9-6042B09D81F9}">
      <dgm:prSet/>
      <dgm:spPr/>
      <dgm:t>
        <a:bodyPr/>
        <a:lstStyle/>
        <a:p>
          <a:endParaRPr lang="en-US"/>
        </a:p>
      </dgm:t>
    </dgm:pt>
    <dgm:pt modelId="{A2214E7E-B007-4F49-B849-4DFB8D74B2E6}" type="sibTrans" cxnId="{D2265FC5-57F9-416B-B6F9-6042B09D81F9}">
      <dgm:prSet/>
      <dgm:spPr/>
      <dgm:t>
        <a:bodyPr/>
        <a:lstStyle/>
        <a:p>
          <a:endParaRPr lang="en-US"/>
        </a:p>
      </dgm:t>
    </dgm:pt>
    <dgm:pt modelId="{21248C6A-69AD-4BC7-B845-A18616FAF265}" type="pres">
      <dgm:prSet presAssocID="{50F73E2F-9BE8-41E9-8528-7410992268DA}" presName="vert0" presStyleCnt="0">
        <dgm:presLayoutVars>
          <dgm:dir/>
          <dgm:animOne val="branch"/>
          <dgm:animLvl val="lvl"/>
        </dgm:presLayoutVars>
      </dgm:prSet>
      <dgm:spPr/>
    </dgm:pt>
    <dgm:pt modelId="{54FB2092-DADC-42B9-B4AD-572396D677D4}" type="pres">
      <dgm:prSet presAssocID="{96760ED1-6E4C-4547-9F22-9A12113A97F7}" presName="thickLine" presStyleLbl="alignNode1" presStyleIdx="0" presStyleCnt="4"/>
      <dgm:spPr/>
    </dgm:pt>
    <dgm:pt modelId="{460CC8C7-0165-490B-8BFE-A14E3DC8F6B8}" type="pres">
      <dgm:prSet presAssocID="{96760ED1-6E4C-4547-9F22-9A12113A97F7}" presName="horz1" presStyleCnt="0"/>
      <dgm:spPr/>
    </dgm:pt>
    <dgm:pt modelId="{CBAA294D-A3AA-4232-9B8F-75AA60B4FA1B}" type="pres">
      <dgm:prSet presAssocID="{96760ED1-6E4C-4547-9F22-9A12113A97F7}" presName="tx1" presStyleLbl="revTx" presStyleIdx="0" presStyleCnt="4"/>
      <dgm:spPr/>
    </dgm:pt>
    <dgm:pt modelId="{A6D5A31A-593B-4999-B079-E618B4AE497D}" type="pres">
      <dgm:prSet presAssocID="{96760ED1-6E4C-4547-9F22-9A12113A97F7}" presName="vert1" presStyleCnt="0"/>
      <dgm:spPr/>
    </dgm:pt>
    <dgm:pt modelId="{6BA467B1-1108-4A4E-BB88-8C37CE7F9ECF}" type="pres">
      <dgm:prSet presAssocID="{7CFCF274-A0BD-497E-A673-2B58930D2BB9}" presName="thickLine" presStyleLbl="alignNode1" presStyleIdx="1" presStyleCnt="4"/>
      <dgm:spPr/>
    </dgm:pt>
    <dgm:pt modelId="{BEC399D9-DE2F-4F6A-BAA9-4FCD42F00DC6}" type="pres">
      <dgm:prSet presAssocID="{7CFCF274-A0BD-497E-A673-2B58930D2BB9}" presName="horz1" presStyleCnt="0"/>
      <dgm:spPr/>
    </dgm:pt>
    <dgm:pt modelId="{8BA5FCEF-2F0E-4158-AC4D-D967236917EB}" type="pres">
      <dgm:prSet presAssocID="{7CFCF274-A0BD-497E-A673-2B58930D2BB9}" presName="tx1" presStyleLbl="revTx" presStyleIdx="1" presStyleCnt="4"/>
      <dgm:spPr/>
    </dgm:pt>
    <dgm:pt modelId="{90C07D27-9505-498F-B025-CBCB84EDA368}" type="pres">
      <dgm:prSet presAssocID="{7CFCF274-A0BD-497E-A673-2B58930D2BB9}" presName="vert1" presStyleCnt="0"/>
      <dgm:spPr/>
    </dgm:pt>
    <dgm:pt modelId="{862D3739-AB90-49A4-A091-AE631143122B}" type="pres">
      <dgm:prSet presAssocID="{45982CBA-523B-4E81-A27F-2AF034385F3B}" presName="thickLine" presStyleLbl="alignNode1" presStyleIdx="2" presStyleCnt="4"/>
      <dgm:spPr/>
    </dgm:pt>
    <dgm:pt modelId="{866779D4-DE9F-4F92-B556-D37303FDC7CD}" type="pres">
      <dgm:prSet presAssocID="{45982CBA-523B-4E81-A27F-2AF034385F3B}" presName="horz1" presStyleCnt="0"/>
      <dgm:spPr/>
    </dgm:pt>
    <dgm:pt modelId="{ABAF9F3B-ECF5-4533-A36F-1B8E45AB79A8}" type="pres">
      <dgm:prSet presAssocID="{45982CBA-523B-4E81-A27F-2AF034385F3B}" presName="tx1" presStyleLbl="revTx" presStyleIdx="2" presStyleCnt="4"/>
      <dgm:spPr/>
    </dgm:pt>
    <dgm:pt modelId="{FEB3B485-B1C1-4345-BA73-B32B03E19C0A}" type="pres">
      <dgm:prSet presAssocID="{45982CBA-523B-4E81-A27F-2AF034385F3B}" presName="vert1" presStyleCnt="0"/>
      <dgm:spPr/>
    </dgm:pt>
    <dgm:pt modelId="{833C5CC6-5AC1-4EFB-AFA0-364EB6B85560}" type="pres">
      <dgm:prSet presAssocID="{071FE64F-B1CF-464A-A48D-0511EDCD38A6}" presName="thickLine" presStyleLbl="alignNode1" presStyleIdx="3" presStyleCnt="4"/>
      <dgm:spPr/>
    </dgm:pt>
    <dgm:pt modelId="{496E0956-5366-4F4A-933B-9E91757440AB}" type="pres">
      <dgm:prSet presAssocID="{071FE64F-B1CF-464A-A48D-0511EDCD38A6}" presName="horz1" presStyleCnt="0"/>
      <dgm:spPr/>
    </dgm:pt>
    <dgm:pt modelId="{5F5F60B5-BFC6-436E-BD84-F36A29D3CB68}" type="pres">
      <dgm:prSet presAssocID="{071FE64F-B1CF-464A-A48D-0511EDCD38A6}" presName="tx1" presStyleLbl="revTx" presStyleIdx="3" presStyleCnt="4"/>
      <dgm:spPr/>
    </dgm:pt>
    <dgm:pt modelId="{1E3B3518-D256-4F0B-971D-CCCF7904DCBD}" type="pres">
      <dgm:prSet presAssocID="{071FE64F-B1CF-464A-A48D-0511EDCD38A6}" presName="vert1" presStyleCnt="0"/>
      <dgm:spPr/>
    </dgm:pt>
  </dgm:ptLst>
  <dgm:cxnLst>
    <dgm:cxn modelId="{30AA3B01-9FE9-41B1-8CBA-FF65FBB0E241}" srcId="{50F73E2F-9BE8-41E9-8528-7410992268DA}" destId="{7CFCF274-A0BD-497E-A673-2B58930D2BB9}" srcOrd="1" destOrd="0" parTransId="{E9012A10-B6CC-4A2F-83F6-EC084A6206EF}" sibTransId="{37F6A4ED-37E0-4CD1-96B2-30E05720E175}"/>
    <dgm:cxn modelId="{93EE220A-8420-40E3-8540-D39A68A923F8}" type="presOf" srcId="{96760ED1-6E4C-4547-9F22-9A12113A97F7}" destId="{CBAA294D-A3AA-4232-9B8F-75AA60B4FA1B}" srcOrd="0" destOrd="0" presId="urn:microsoft.com/office/officeart/2008/layout/LinedList"/>
    <dgm:cxn modelId="{C7485C60-CD8D-4831-9EFB-A99A7A27B1B3}" type="presOf" srcId="{45982CBA-523B-4E81-A27F-2AF034385F3B}" destId="{ABAF9F3B-ECF5-4533-A36F-1B8E45AB79A8}" srcOrd="0" destOrd="0" presId="urn:microsoft.com/office/officeart/2008/layout/LinedList"/>
    <dgm:cxn modelId="{92CB217D-B382-4A91-9765-A3272CE9008A}" type="presOf" srcId="{50F73E2F-9BE8-41E9-8528-7410992268DA}" destId="{21248C6A-69AD-4BC7-B845-A18616FAF265}" srcOrd="0" destOrd="0" presId="urn:microsoft.com/office/officeart/2008/layout/LinedList"/>
    <dgm:cxn modelId="{0E93D485-7F6B-4346-B8EF-4AB2F576B03B}" srcId="{50F73E2F-9BE8-41E9-8528-7410992268DA}" destId="{45982CBA-523B-4E81-A27F-2AF034385F3B}" srcOrd="2" destOrd="0" parTransId="{7E472CA5-6A10-4283-8F37-D85969F225EF}" sibTransId="{DD269712-767F-4CEB-9403-1F10E02E261C}"/>
    <dgm:cxn modelId="{CF4DAD8E-35A9-43EC-A2FF-B4DCFDE19227}" srcId="{50F73E2F-9BE8-41E9-8528-7410992268DA}" destId="{96760ED1-6E4C-4547-9F22-9A12113A97F7}" srcOrd="0" destOrd="0" parTransId="{A71B83DA-84C0-4373-B44D-71C7133C648A}" sibTransId="{FBD469B7-40DB-4DEB-80B8-433C92AF75A6}"/>
    <dgm:cxn modelId="{74EE7AA0-F806-47B3-A43C-FFBD3E58F03B}" type="presOf" srcId="{7CFCF274-A0BD-497E-A673-2B58930D2BB9}" destId="{8BA5FCEF-2F0E-4158-AC4D-D967236917EB}" srcOrd="0" destOrd="0" presId="urn:microsoft.com/office/officeart/2008/layout/LinedList"/>
    <dgm:cxn modelId="{C637E2A7-87BA-4A6B-8F15-EE91D3974703}" type="presOf" srcId="{071FE64F-B1CF-464A-A48D-0511EDCD38A6}" destId="{5F5F60B5-BFC6-436E-BD84-F36A29D3CB68}" srcOrd="0" destOrd="0" presId="urn:microsoft.com/office/officeart/2008/layout/LinedList"/>
    <dgm:cxn modelId="{D2265FC5-57F9-416B-B6F9-6042B09D81F9}" srcId="{50F73E2F-9BE8-41E9-8528-7410992268DA}" destId="{071FE64F-B1CF-464A-A48D-0511EDCD38A6}" srcOrd="3" destOrd="0" parTransId="{86AD43EF-74B2-4E4C-AD35-6A1AC37AEEFE}" sibTransId="{A2214E7E-B007-4F49-B849-4DFB8D74B2E6}"/>
    <dgm:cxn modelId="{6478FEF6-A0CC-421F-B12C-72CD94B4568C}" type="presParOf" srcId="{21248C6A-69AD-4BC7-B845-A18616FAF265}" destId="{54FB2092-DADC-42B9-B4AD-572396D677D4}" srcOrd="0" destOrd="0" presId="urn:microsoft.com/office/officeart/2008/layout/LinedList"/>
    <dgm:cxn modelId="{A7C36ACF-FFFE-48B4-979D-50D8E5555B41}" type="presParOf" srcId="{21248C6A-69AD-4BC7-B845-A18616FAF265}" destId="{460CC8C7-0165-490B-8BFE-A14E3DC8F6B8}" srcOrd="1" destOrd="0" presId="urn:microsoft.com/office/officeart/2008/layout/LinedList"/>
    <dgm:cxn modelId="{05D900B0-3066-4314-8715-A5F1B922F1D8}" type="presParOf" srcId="{460CC8C7-0165-490B-8BFE-A14E3DC8F6B8}" destId="{CBAA294D-A3AA-4232-9B8F-75AA60B4FA1B}" srcOrd="0" destOrd="0" presId="urn:microsoft.com/office/officeart/2008/layout/LinedList"/>
    <dgm:cxn modelId="{5776701F-7826-41D7-8017-C00B532D665E}" type="presParOf" srcId="{460CC8C7-0165-490B-8BFE-A14E3DC8F6B8}" destId="{A6D5A31A-593B-4999-B079-E618B4AE497D}" srcOrd="1" destOrd="0" presId="urn:microsoft.com/office/officeart/2008/layout/LinedList"/>
    <dgm:cxn modelId="{1E57885F-1D2B-47EF-9C0E-2225017BB01B}" type="presParOf" srcId="{21248C6A-69AD-4BC7-B845-A18616FAF265}" destId="{6BA467B1-1108-4A4E-BB88-8C37CE7F9ECF}" srcOrd="2" destOrd="0" presId="urn:microsoft.com/office/officeart/2008/layout/LinedList"/>
    <dgm:cxn modelId="{F1194516-06A3-4A05-957A-D62360472E21}" type="presParOf" srcId="{21248C6A-69AD-4BC7-B845-A18616FAF265}" destId="{BEC399D9-DE2F-4F6A-BAA9-4FCD42F00DC6}" srcOrd="3" destOrd="0" presId="urn:microsoft.com/office/officeart/2008/layout/LinedList"/>
    <dgm:cxn modelId="{1E8F18D4-CF12-46B5-9CBD-1F9B2DE35BF6}" type="presParOf" srcId="{BEC399D9-DE2F-4F6A-BAA9-4FCD42F00DC6}" destId="{8BA5FCEF-2F0E-4158-AC4D-D967236917EB}" srcOrd="0" destOrd="0" presId="urn:microsoft.com/office/officeart/2008/layout/LinedList"/>
    <dgm:cxn modelId="{D4511ABD-64DE-4ECE-835F-88DE3B674A5C}" type="presParOf" srcId="{BEC399D9-DE2F-4F6A-BAA9-4FCD42F00DC6}" destId="{90C07D27-9505-498F-B025-CBCB84EDA368}" srcOrd="1" destOrd="0" presId="urn:microsoft.com/office/officeart/2008/layout/LinedList"/>
    <dgm:cxn modelId="{A944A521-8A42-4F34-BF13-1C8741B8900C}" type="presParOf" srcId="{21248C6A-69AD-4BC7-B845-A18616FAF265}" destId="{862D3739-AB90-49A4-A091-AE631143122B}" srcOrd="4" destOrd="0" presId="urn:microsoft.com/office/officeart/2008/layout/LinedList"/>
    <dgm:cxn modelId="{F07750EE-B254-49A0-92AD-AEEA3DB7AA38}" type="presParOf" srcId="{21248C6A-69AD-4BC7-B845-A18616FAF265}" destId="{866779D4-DE9F-4F92-B556-D37303FDC7CD}" srcOrd="5" destOrd="0" presId="urn:microsoft.com/office/officeart/2008/layout/LinedList"/>
    <dgm:cxn modelId="{EBF8AE56-4880-491B-8BEF-0FA46B74B313}" type="presParOf" srcId="{866779D4-DE9F-4F92-B556-D37303FDC7CD}" destId="{ABAF9F3B-ECF5-4533-A36F-1B8E45AB79A8}" srcOrd="0" destOrd="0" presId="urn:microsoft.com/office/officeart/2008/layout/LinedList"/>
    <dgm:cxn modelId="{0AF9847E-F5D9-4EF5-B8FD-A92082EAA4EE}" type="presParOf" srcId="{866779D4-DE9F-4F92-B556-D37303FDC7CD}" destId="{FEB3B485-B1C1-4345-BA73-B32B03E19C0A}" srcOrd="1" destOrd="0" presId="urn:microsoft.com/office/officeart/2008/layout/LinedList"/>
    <dgm:cxn modelId="{DB33DE28-9176-4B55-80E2-5A10CD8E1C93}" type="presParOf" srcId="{21248C6A-69AD-4BC7-B845-A18616FAF265}" destId="{833C5CC6-5AC1-4EFB-AFA0-364EB6B85560}" srcOrd="6" destOrd="0" presId="urn:microsoft.com/office/officeart/2008/layout/LinedList"/>
    <dgm:cxn modelId="{6763637C-CC25-4811-A39A-49BE2FFFE54A}" type="presParOf" srcId="{21248C6A-69AD-4BC7-B845-A18616FAF265}" destId="{496E0956-5366-4F4A-933B-9E91757440AB}" srcOrd="7" destOrd="0" presId="urn:microsoft.com/office/officeart/2008/layout/LinedList"/>
    <dgm:cxn modelId="{8969F7BC-E15D-47E9-A38E-57F483DB83AC}" type="presParOf" srcId="{496E0956-5366-4F4A-933B-9E91757440AB}" destId="{5F5F60B5-BFC6-436E-BD84-F36A29D3CB68}" srcOrd="0" destOrd="0" presId="urn:microsoft.com/office/officeart/2008/layout/LinedList"/>
    <dgm:cxn modelId="{0CB94AB7-2080-4A1D-B43C-1A32FF412A3C}" type="presParOf" srcId="{496E0956-5366-4F4A-933B-9E91757440AB}" destId="{1E3B3518-D256-4F0B-971D-CCCF7904DCB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5E26A8E-AD44-43EF-92D8-CA1C626718D5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C58EA15-5016-43A3-A8FB-D658C6078D4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P0 (1 </a:t>
          </a:r>
          <a:r>
            <a:rPr lang="en-US" dirty="0"/>
            <a:t>month) – Lab prototype &amp; demo</a:t>
          </a:r>
        </a:p>
      </dgm:t>
    </dgm:pt>
    <dgm:pt modelId="{78D49D00-FB8B-4A65-BB47-05DC55D73F70}" type="parTrans" cxnId="{C26FBC46-7AD9-483C-B9C1-76F988BDCA69}">
      <dgm:prSet/>
      <dgm:spPr/>
      <dgm:t>
        <a:bodyPr/>
        <a:lstStyle/>
        <a:p>
          <a:endParaRPr lang="en-US"/>
        </a:p>
      </dgm:t>
    </dgm:pt>
    <dgm:pt modelId="{9A8C6D74-758B-4A43-9668-36F6F9EC7A20}" type="sibTrans" cxnId="{C26FBC46-7AD9-483C-B9C1-76F988BDCA6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1EE5F82-3556-41B7-845F-4A2F1EDB9BF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P1 (3 months) – Field pilot, 20 nodes</a:t>
          </a:r>
        </a:p>
      </dgm:t>
    </dgm:pt>
    <dgm:pt modelId="{27A0C656-4A06-4337-96B8-1ED850D3B72A}" type="parTrans" cxnId="{24469CE4-B796-482B-94D3-9FD3D29DCD80}">
      <dgm:prSet/>
      <dgm:spPr/>
      <dgm:t>
        <a:bodyPr/>
        <a:lstStyle/>
        <a:p>
          <a:endParaRPr lang="en-US"/>
        </a:p>
      </dgm:t>
    </dgm:pt>
    <dgm:pt modelId="{09DCDB46-1AC5-4F2D-A0BA-D49F961DE6EE}" type="sibTrans" cxnId="{24469CE4-B796-482B-94D3-9FD3D29DCD8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BB426774-C7F9-4D77-8FB3-6AC7DF14CF6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P2 (6 months) – Island roll‑out &amp; university sponsorship</a:t>
          </a:r>
        </a:p>
      </dgm:t>
    </dgm:pt>
    <dgm:pt modelId="{36F1F91F-5DBE-485B-BC45-D95CFEA9DB38}" type="parTrans" cxnId="{464A3FCE-5B89-4BC4-9AAD-68BC5A1C31AE}">
      <dgm:prSet/>
      <dgm:spPr/>
      <dgm:t>
        <a:bodyPr/>
        <a:lstStyle/>
        <a:p>
          <a:endParaRPr lang="en-US"/>
        </a:p>
      </dgm:t>
    </dgm:pt>
    <dgm:pt modelId="{994DE313-4E9C-4585-9596-DD196B68DA4E}" type="sibTrans" cxnId="{464A3FCE-5B89-4BC4-9AAD-68BC5A1C31A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A9E3D50-70D5-4944-B17E-1935919AE0B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Seed funding: BBD $75k + cloud credits + gateway access</a:t>
          </a:r>
        </a:p>
      </dgm:t>
    </dgm:pt>
    <dgm:pt modelId="{F7D085B2-C036-40FF-B6D5-44E0959900FE}" type="parTrans" cxnId="{E42F6CCC-8949-4EA5-B40B-304D99895F77}">
      <dgm:prSet/>
      <dgm:spPr/>
      <dgm:t>
        <a:bodyPr/>
        <a:lstStyle/>
        <a:p>
          <a:endParaRPr lang="en-US"/>
        </a:p>
      </dgm:t>
    </dgm:pt>
    <dgm:pt modelId="{184D1FE6-5C24-4414-96FE-2F912A6258B8}" type="sibTrans" cxnId="{E42F6CCC-8949-4EA5-B40B-304D99895F77}">
      <dgm:prSet/>
      <dgm:spPr/>
      <dgm:t>
        <a:bodyPr/>
        <a:lstStyle/>
        <a:p>
          <a:endParaRPr lang="en-US"/>
        </a:p>
      </dgm:t>
    </dgm:pt>
    <dgm:pt modelId="{E2CF8AEA-F079-4B98-8B38-3671CE03B872}" type="pres">
      <dgm:prSet presAssocID="{E5E26A8E-AD44-43EF-92D8-CA1C626718D5}" presName="root" presStyleCnt="0">
        <dgm:presLayoutVars>
          <dgm:dir/>
          <dgm:resizeHandles val="exact"/>
        </dgm:presLayoutVars>
      </dgm:prSet>
      <dgm:spPr/>
    </dgm:pt>
    <dgm:pt modelId="{1F4F6AFB-E2DA-48B8-93C7-BD5A53F912F2}" type="pres">
      <dgm:prSet presAssocID="{E5E26A8E-AD44-43EF-92D8-CA1C626718D5}" presName="container" presStyleCnt="0">
        <dgm:presLayoutVars>
          <dgm:dir/>
          <dgm:resizeHandles val="exact"/>
        </dgm:presLayoutVars>
      </dgm:prSet>
      <dgm:spPr/>
    </dgm:pt>
    <dgm:pt modelId="{421CDEA5-DC5A-4AB4-BD90-552D45238560}" type="pres">
      <dgm:prSet presAssocID="{AC58EA15-5016-43A3-A8FB-D658C6078D40}" presName="compNode" presStyleCnt="0"/>
      <dgm:spPr/>
    </dgm:pt>
    <dgm:pt modelId="{3ED9F275-046D-4534-B816-5DDB21830806}" type="pres">
      <dgm:prSet presAssocID="{AC58EA15-5016-43A3-A8FB-D658C6078D40}" presName="iconBgRect" presStyleLbl="bgShp" presStyleIdx="0" presStyleCnt="4"/>
      <dgm:spPr/>
    </dgm:pt>
    <dgm:pt modelId="{53D9BFA4-BC4E-41C8-A8C0-833AD68A7A3D}" type="pres">
      <dgm:prSet presAssocID="{AC58EA15-5016-43A3-A8FB-D658C6078D4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cket"/>
        </a:ext>
      </dgm:extLst>
    </dgm:pt>
    <dgm:pt modelId="{3C57EE98-2ABF-4366-9FE2-14A5DAC39052}" type="pres">
      <dgm:prSet presAssocID="{AC58EA15-5016-43A3-A8FB-D658C6078D40}" presName="spaceRect" presStyleCnt="0"/>
      <dgm:spPr/>
    </dgm:pt>
    <dgm:pt modelId="{8E28DC16-C5AA-473C-B62D-60596022CEA4}" type="pres">
      <dgm:prSet presAssocID="{AC58EA15-5016-43A3-A8FB-D658C6078D40}" presName="textRect" presStyleLbl="revTx" presStyleIdx="0" presStyleCnt="4">
        <dgm:presLayoutVars>
          <dgm:chMax val="1"/>
          <dgm:chPref val="1"/>
        </dgm:presLayoutVars>
      </dgm:prSet>
      <dgm:spPr/>
    </dgm:pt>
    <dgm:pt modelId="{962BDCCC-D784-4576-92BB-15A11ECB33B5}" type="pres">
      <dgm:prSet presAssocID="{9A8C6D74-758B-4A43-9668-36F6F9EC7A20}" presName="sibTrans" presStyleLbl="sibTrans2D1" presStyleIdx="0" presStyleCnt="0"/>
      <dgm:spPr/>
    </dgm:pt>
    <dgm:pt modelId="{9DC90957-4B85-4DEE-B2A5-8507AF97CC3E}" type="pres">
      <dgm:prSet presAssocID="{21EE5F82-3556-41B7-845F-4A2F1EDB9BFD}" presName="compNode" presStyleCnt="0"/>
      <dgm:spPr/>
    </dgm:pt>
    <dgm:pt modelId="{C3F97F5D-8567-4EB7-B0E4-0097B1FA5CAE}" type="pres">
      <dgm:prSet presAssocID="{21EE5F82-3556-41B7-845F-4A2F1EDB9BFD}" presName="iconBgRect" presStyleLbl="bgShp" presStyleIdx="1" presStyleCnt="4"/>
      <dgm:spPr/>
    </dgm:pt>
    <dgm:pt modelId="{C36562E7-9132-4E39-8180-D2C3D0D9CC53}" type="pres">
      <dgm:prSet presAssocID="{21EE5F82-3556-41B7-845F-4A2F1EDB9BF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t Air Balloon"/>
        </a:ext>
      </dgm:extLst>
    </dgm:pt>
    <dgm:pt modelId="{B30EB9CC-7851-4D1B-A854-3FE9B81B3CF7}" type="pres">
      <dgm:prSet presAssocID="{21EE5F82-3556-41B7-845F-4A2F1EDB9BFD}" presName="spaceRect" presStyleCnt="0"/>
      <dgm:spPr/>
    </dgm:pt>
    <dgm:pt modelId="{C148F1B4-8BD7-4390-A32B-4982E1793D7F}" type="pres">
      <dgm:prSet presAssocID="{21EE5F82-3556-41B7-845F-4A2F1EDB9BFD}" presName="textRect" presStyleLbl="revTx" presStyleIdx="1" presStyleCnt="4">
        <dgm:presLayoutVars>
          <dgm:chMax val="1"/>
          <dgm:chPref val="1"/>
        </dgm:presLayoutVars>
      </dgm:prSet>
      <dgm:spPr/>
    </dgm:pt>
    <dgm:pt modelId="{95B4EC8E-254E-4084-8533-AD67783CF1CD}" type="pres">
      <dgm:prSet presAssocID="{09DCDB46-1AC5-4F2D-A0BA-D49F961DE6EE}" presName="sibTrans" presStyleLbl="sibTrans2D1" presStyleIdx="0" presStyleCnt="0"/>
      <dgm:spPr/>
    </dgm:pt>
    <dgm:pt modelId="{78B72EAD-820E-4397-9759-1535CD70C11B}" type="pres">
      <dgm:prSet presAssocID="{BB426774-C7F9-4D77-8FB3-6AC7DF14CF65}" presName="compNode" presStyleCnt="0"/>
      <dgm:spPr/>
    </dgm:pt>
    <dgm:pt modelId="{1EC2C5D1-01AA-4699-A961-C3E3739CD52B}" type="pres">
      <dgm:prSet presAssocID="{BB426774-C7F9-4D77-8FB3-6AC7DF14CF65}" presName="iconBgRect" presStyleLbl="bgShp" presStyleIdx="2" presStyleCnt="4"/>
      <dgm:spPr/>
    </dgm:pt>
    <dgm:pt modelId="{38D7A326-5ECE-4A2B-936F-630DDB68B6DD}" type="pres">
      <dgm:prSet presAssocID="{BB426774-C7F9-4D77-8FB3-6AC7DF14CF6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ical scene"/>
        </a:ext>
      </dgm:extLst>
    </dgm:pt>
    <dgm:pt modelId="{1FC1EC6E-4820-4B0B-A497-15BE0BBC5FA6}" type="pres">
      <dgm:prSet presAssocID="{BB426774-C7F9-4D77-8FB3-6AC7DF14CF65}" presName="spaceRect" presStyleCnt="0"/>
      <dgm:spPr/>
    </dgm:pt>
    <dgm:pt modelId="{40F258CF-5D0E-4098-8A1B-4E6C855FA6EC}" type="pres">
      <dgm:prSet presAssocID="{BB426774-C7F9-4D77-8FB3-6AC7DF14CF65}" presName="textRect" presStyleLbl="revTx" presStyleIdx="2" presStyleCnt="4">
        <dgm:presLayoutVars>
          <dgm:chMax val="1"/>
          <dgm:chPref val="1"/>
        </dgm:presLayoutVars>
      </dgm:prSet>
      <dgm:spPr/>
    </dgm:pt>
    <dgm:pt modelId="{78195C89-0628-4A84-9A5C-E85911DDC11B}" type="pres">
      <dgm:prSet presAssocID="{994DE313-4E9C-4585-9596-DD196B68DA4E}" presName="sibTrans" presStyleLbl="sibTrans2D1" presStyleIdx="0" presStyleCnt="0"/>
      <dgm:spPr/>
    </dgm:pt>
    <dgm:pt modelId="{C4C09A26-02F6-4BCE-B2D4-FADE3B13B5E8}" type="pres">
      <dgm:prSet presAssocID="{2A9E3D50-70D5-4944-B17E-1935919AE0BF}" presName="compNode" presStyleCnt="0"/>
      <dgm:spPr/>
    </dgm:pt>
    <dgm:pt modelId="{8476BC1E-C97E-437D-8247-F1EDE5B45DB0}" type="pres">
      <dgm:prSet presAssocID="{2A9E3D50-70D5-4944-B17E-1935919AE0BF}" presName="iconBgRect" presStyleLbl="bgShp" presStyleIdx="3" presStyleCnt="4"/>
      <dgm:spPr/>
    </dgm:pt>
    <dgm:pt modelId="{092727F4-CD51-4574-B5A7-514AE3B8B697}" type="pres">
      <dgm:prSet presAssocID="{2A9E3D50-70D5-4944-B17E-1935919AE0B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5C85581F-835A-4E9D-8AEC-B47E1D7DCEE2}" type="pres">
      <dgm:prSet presAssocID="{2A9E3D50-70D5-4944-B17E-1935919AE0BF}" presName="spaceRect" presStyleCnt="0"/>
      <dgm:spPr/>
    </dgm:pt>
    <dgm:pt modelId="{CC073A79-FD47-44C6-BA28-9C1328E665DF}" type="pres">
      <dgm:prSet presAssocID="{2A9E3D50-70D5-4944-B17E-1935919AE0B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2605B00-789A-461A-B15A-523529D02F19}" type="presOf" srcId="{994DE313-4E9C-4585-9596-DD196B68DA4E}" destId="{78195C89-0628-4A84-9A5C-E85911DDC11B}" srcOrd="0" destOrd="0" presId="urn:microsoft.com/office/officeart/2018/2/layout/IconCircleList"/>
    <dgm:cxn modelId="{C26FBC46-7AD9-483C-B9C1-76F988BDCA69}" srcId="{E5E26A8E-AD44-43EF-92D8-CA1C626718D5}" destId="{AC58EA15-5016-43A3-A8FB-D658C6078D40}" srcOrd="0" destOrd="0" parTransId="{78D49D00-FB8B-4A65-BB47-05DC55D73F70}" sibTransId="{9A8C6D74-758B-4A43-9668-36F6F9EC7A20}"/>
    <dgm:cxn modelId="{9CFB3349-6B1F-47ED-82EE-CF61C546B0F6}" type="presOf" srcId="{E5E26A8E-AD44-43EF-92D8-CA1C626718D5}" destId="{E2CF8AEA-F079-4B98-8B38-3671CE03B872}" srcOrd="0" destOrd="0" presId="urn:microsoft.com/office/officeart/2018/2/layout/IconCircleList"/>
    <dgm:cxn modelId="{AC0CBF4F-962B-4C83-BE58-BA87706AA4A8}" type="presOf" srcId="{21EE5F82-3556-41B7-845F-4A2F1EDB9BFD}" destId="{C148F1B4-8BD7-4390-A32B-4982E1793D7F}" srcOrd="0" destOrd="0" presId="urn:microsoft.com/office/officeart/2018/2/layout/IconCircleList"/>
    <dgm:cxn modelId="{9C351C7A-0753-4D8C-BC5F-8388E2FB5D51}" type="presOf" srcId="{09DCDB46-1AC5-4F2D-A0BA-D49F961DE6EE}" destId="{95B4EC8E-254E-4084-8533-AD67783CF1CD}" srcOrd="0" destOrd="0" presId="urn:microsoft.com/office/officeart/2018/2/layout/IconCircleList"/>
    <dgm:cxn modelId="{006B9E9D-2945-45EA-BA74-DFCBBFA7E36A}" type="presOf" srcId="{BB426774-C7F9-4D77-8FB3-6AC7DF14CF65}" destId="{40F258CF-5D0E-4098-8A1B-4E6C855FA6EC}" srcOrd="0" destOrd="0" presId="urn:microsoft.com/office/officeart/2018/2/layout/IconCircleList"/>
    <dgm:cxn modelId="{E11386AE-60CE-4B3D-8F4D-12D9974013C5}" type="presOf" srcId="{2A9E3D50-70D5-4944-B17E-1935919AE0BF}" destId="{CC073A79-FD47-44C6-BA28-9C1328E665DF}" srcOrd="0" destOrd="0" presId="urn:microsoft.com/office/officeart/2018/2/layout/IconCircleList"/>
    <dgm:cxn modelId="{1F4F30C4-71C9-418D-9F3B-7E914E6E2239}" type="presOf" srcId="{9A8C6D74-758B-4A43-9668-36F6F9EC7A20}" destId="{962BDCCC-D784-4576-92BB-15A11ECB33B5}" srcOrd="0" destOrd="0" presId="urn:microsoft.com/office/officeart/2018/2/layout/IconCircleList"/>
    <dgm:cxn modelId="{E42F6CCC-8949-4EA5-B40B-304D99895F77}" srcId="{E5E26A8E-AD44-43EF-92D8-CA1C626718D5}" destId="{2A9E3D50-70D5-4944-B17E-1935919AE0BF}" srcOrd="3" destOrd="0" parTransId="{F7D085B2-C036-40FF-B6D5-44E0959900FE}" sibTransId="{184D1FE6-5C24-4414-96FE-2F912A6258B8}"/>
    <dgm:cxn modelId="{464A3FCE-5B89-4BC4-9AAD-68BC5A1C31AE}" srcId="{E5E26A8E-AD44-43EF-92D8-CA1C626718D5}" destId="{BB426774-C7F9-4D77-8FB3-6AC7DF14CF65}" srcOrd="2" destOrd="0" parTransId="{36F1F91F-5DBE-485B-BC45-D95CFEA9DB38}" sibTransId="{994DE313-4E9C-4585-9596-DD196B68DA4E}"/>
    <dgm:cxn modelId="{24469CE4-B796-482B-94D3-9FD3D29DCD80}" srcId="{E5E26A8E-AD44-43EF-92D8-CA1C626718D5}" destId="{21EE5F82-3556-41B7-845F-4A2F1EDB9BFD}" srcOrd="1" destOrd="0" parTransId="{27A0C656-4A06-4337-96B8-1ED850D3B72A}" sibTransId="{09DCDB46-1AC5-4F2D-A0BA-D49F961DE6EE}"/>
    <dgm:cxn modelId="{8DFA75F8-836A-491E-931E-4CD549727560}" type="presOf" srcId="{AC58EA15-5016-43A3-A8FB-D658C6078D40}" destId="{8E28DC16-C5AA-473C-B62D-60596022CEA4}" srcOrd="0" destOrd="0" presId="urn:microsoft.com/office/officeart/2018/2/layout/IconCircleList"/>
    <dgm:cxn modelId="{1217006F-12A1-4C05-A5B6-8AD6A34AF6A9}" type="presParOf" srcId="{E2CF8AEA-F079-4B98-8B38-3671CE03B872}" destId="{1F4F6AFB-E2DA-48B8-93C7-BD5A53F912F2}" srcOrd="0" destOrd="0" presId="urn:microsoft.com/office/officeart/2018/2/layout/IconCircleList"/>
    <dgm:cxn modelId="{6A49BEDD-E96F-4087-B74F-9BB66A08305D}" type="presParOf" srcId="{1F4F6AFB-E2DA-48B8-93C7-BD5A53F912F2}" destId="{421CDEA5-DC5A-4AB4-BD90-552D45238560}" srcOrd="0" destOrd="0" presId="urn:microsoft.com/office/officeart/2018/2/layout/IconCircleList"/>
    <dgm:cxn modelId="{95C2800B-34C3-4F7F-B681-DC30F34EBF00}" type="presParOf" srcId="{421CDEA5-DC5A-4AB4-BD90-552D45238560}" destId="{3ED9F275-046D-4534-B816-5DDB21830806}" srcOrd="0" destOrd="0" presId="urn:microsoft.com/office/officeart/2018/2/layout/IconCircleList"/>
    <dgm:cxn modelId="{B30D18F5-06BF-4093-9BBB-0FBC2F6F9272}" type="presParOf" srcId="{421CDEA5-DC5A-4AB4-BD90-552D45238560}" destId="{53D9BFA4-BC4E-41C8-A8C0-833AD68A7A3D}" srcOrd="1" destOrd="0" presId="urn:microsoft.com/office/officeart/2018/2/layout/IconCircleList"/>
    <dgm:cxn modelId="{EF83DAC1-4E54-4D03-AE95-2869481D5D9D}" type="presParOf" srcId="{421CDEA5-DC5A-4AB4-BD90-552D45238560}" destId="{3C57EE98-2ABF-4366-9FE2-14A5DAC39052}" srcOrd="2" destOrd="0" presId="urn:microsoft.com/office/officeart/2018/2/layout/IconCircleList"/>
    <dgm:cxn modelId="{12A322DC-019F-4D95-9294-A2619E1A3FE8}" type="presParOf" srcId="{421CDEA5-DC5A-4AB4-BD90-552D45238560}" destId="{8E28DC16-C5AA-473C-B62D-60596022CEA4}" srcOrd="3" destOrd="0" presId="urn:microsoft.com/office/officeart/2018/2/layout/IconCircleList"/>
    <dgm:cxn modelId="{B5389554-B09B-44E0-A515-65C58912DD3E}" type="presParOf" srcId="{1F4F6AFB-E2DA-48B8-93C7-BD5A53F912F2}" destId="{962BDCCC-D784-4576-92BB-15A11ECB33B5}" srcOrd="1" destOrd="0" presId="urn:microsoft.com/office/officeart/2018/2/layout/IconCircleList"/>
    <dgm:cxn modelId="{ABF31F78-FEC3-4D8E-A216-060360F2B5B8}" type="presParOf" srcId="{1F4F6AFB-E2DA-48B8-93C7-BD5A53F912F2}" destId="{9DC90957-4B85-4DEE-B2A5-8507AF97CC3E}" srcOrd="2" destOrd="0" presId="urn:microsoft.com/office/officeart/2018/2/layout/IconCircleList"/>
    <dgm:cxn modelId="{DF961708-7614-440A-9F9A-6E1E8FA52BE4}" type="presParOf" srcId="{9DC90957-4B85-4DEE-B2A5-8507AF97CC3E}" destId="{C3F97F5D-8567-4EB7-B0E4-0097B1FA5CAE}" srcOrd="0" destOrd="0" presId="urn:microsoft.com/office/officeart/2018/2/layout/IconCircleList"/>
    <dgm:cxn modelId="{DB0480FC-E6EF-435D-B9B5-AFA60C40D011}" type="presParOf" srcId="{9DC90957-4B85-4DEE-B2A5-8507AF97CC3E}" destId="{C36562E7-9132-4E39-8180-D2C3D0D9CC53}" srcOrd="1" destOrd="0" presId="urn:microsoft.com/office/officeart/2018/2/layout/IconCircleList"/>
    <dgm:cxn modelId="{83B9AE1A-B24C-4AB6-AB5C-C7EE02AE3575}" type="presParOf" srcId="{9DC90957-4B85-4DEE-B2A5-8507AF97CC3E}" destId="{B30EB9CC-7851-4D1B-A854-3FE9B81B3CF7}" srcOrd="2" destOrd="0" presId="urn:microsoft.com/office/officeart/2018/2/layout/IconCircleList"/>
    <dgm:cxn modelId="{3202CFC1-8127-4AC9-9B04-68BFB1B59EEC}" type="presParOf" srcId="{9DC90957-4B85-4DEE-B2A5-8507AF97CC3E}" destId="{C148F1B4-8BD7-4390-A32B-4982E1793D7F}" srcOrd="3" destOrd="0" presId="urn:microsoft.com/office/officeart/2018/2/layout/IconCircleList"/>
    <dgm:cxn modelId="{CE17A5EE-2FC1-4CC3-B747-E9F9B0A3EB2C}" type="presParOf" srcId="{1F4F6AFB-E2DA-48B8-93C7-BD5A53F912F2}" destId="{95B4EC8E-254E-4084-8533-AD67783CF1CD}" srcOrd="3" destOrd="0" presId="urn:microsoft.com/office/officeart/2018/2/layout/IconCircleList"/>
    <dgm:cxn modelId="{84DAB846-EFBE-4FFF-AA0E-6ACD010EA05A}" type="presParOf" srcId="{1F4F6AFB-E2DA-48B8-93C7-BD5A53F912F2}" destId="{78B72EAD-820E-4397-9759-1535CD70C11B}" srcOrd="4" destOrd="0" presId="urn:microsoft.com/office/officeart/2018/2/layout/IconCircleList"/>
    <dgm:cxn modelId="{AF7D1BC7-A63E-444A-95C2-1347F0873830}" type="presParOf" srcId="{78B72EAD-820E-4397-9759-1535CD70C11B}" destId="{1EC2C5D1-01AA-4699-A961-C3E3739CD52B}" srcOrd="0" destOrd="0" presId="urn:microsoft.com/office/officeart/2018/2/layout/IconCircleList"/>
    <dgm:cxn modelId="{D4EE836C-F2CF-4CBB-A9B0-E17134FC845E}" type="presParOf" srcId="{78B72EAD-820E-4397-9759-1535CD70C11B}" destId="{38D7A326-5ECE-4A2B-936F-630DDB68B6DD}" srcOrd="1" destOrd="0" presId="urn:microsoft.com/office/officeart/2018/2/layout/IconCircleList"/>
    <dgm:cxn modelId="{8362314B-81C3-4144-A0F3-B00602AE8647}" type="presParOf" srcId="{78B72EAD-820E-4397-9759-1535CD70C11B}" destId="{1FC1EC6E-4820-4B0B-A497-15BE0BBC5FA6}" srcOrd="2" destOrd="0" presId="urn:microsoft.com/office/officeart/2018/2/layout/IconCircleList"/>
    <dgm:cxn modelId="{6A75D60F-9F2C-45E1-811F-5A70B6C052ED}" type="presParOf" srcId="{78B72EAD-820E-4397-9759-1535CD70C11B}" destId="{40F258CF-5D0E-4098-8A1B-4E6C855FA6EC}" srcOrd="3" destOrd="0" presId="urn:microsoft.com/office/officeart/2018/2/layout/IconCircleList"/>
    <dgm:cxn modelId="{8B541C67-2130-4CCA-9295-9D7CABB2D790}" type="presParOf" srcId="{1F4F6AFB-E2DA-48B8-93C7-BD5A53F912F2}" destId="{78195C89-0628-4A84-9A5C-E85911DDC11B}" srcOrd="5" destOrd="0" presId="urn:microsoft.com/office/officeart/2018/2/layout/IconCircleList"/>
    <dgm:cxn modelId="{0B5BDA92-9BF1-4876-B246-FF644B690330}" type="presParOf" srcId="{1F4F6AFB-E2DA-48B8-93C7-BD5A53F912F2}" destId="{C4C09A26-02F6-4BCE-B2D4-FADE3B13B5E8}" srcOrd="6" destOrd="0" presId="urn:microsoft.com/office/officeart/2018/2/layout/IconCircleList"/>
    <dgm:cxn modelId="{6646EC16-D38F-47EA-9E4B-5D7A19CC0670}" type="presParOf" srcId="{C4C09A26-02F6-4BCE-B2D4-FADE3B13B5E8}" destId="{8476BC1E-C97E-437D-8247-F1EDE5B45DB0}" srcOrd="0" destOrd="0" presId="urn:microsoft.com/office/officeart/2018/2/layout/IconCircleList"/>
    <dgm:cxn modelId="{976CE59F-7814-4ACE-859D-4EB74868A7D9}" type="presParOf" srcId="{C4C09A26-02F6-4BCE-B2D4-FADE3B13B5E8}" destId="{092727F4-CD51-4574-B5A7-514AE3B8B697}" srcOrd="1" destOrd="0" presId="urn:microsoft.com/office/officeart/2018/2/layout/IconCircleList"/>
    <dgm:cxn modelId="{187E731E-C4B3-43BE-BF4F-6EC990F3B6D2}" type="presParOf" srcId="{C4C09A26-02F6-4BCE-B2D4-FADE3B13B5E8}" destId="{5C85581F-835A-4E9D-8AEC-B47E1D7DCEE2}" srcOrd="2" destOrd="0" presId="urn:microsoft.com/office/officeart/2018/2/layout/IconCircleList"/>
    <dgm:cxn modelId="{2B82151D-DBA9-41BA-A9D8-1D5C52DAC06B}" type="presParOf" srcId="{C4C09A26-02F6-4BCE-B2D4-FADE3B13B5E8}" destId="{CC073A79-FD47-44C6-BA28-9C1328E665DF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1BD34F-8400-4D23-B4FC-17446DE13F97}">
      <dsp:nvSpPr>
        <dsp:cNvPr id="0" name=""/>
        <dsp:cNvSpPr/>
      </dsp:nvSpPr>
      <dsp:spPr>
        <a:xfrm>
          <a:off x="0" y="552"/>
          <a:ext cx="8229600" cy="129281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45215B-D8B6-4C5C-986D-1592BF716FB6}">
      <dsp:nvSpPr>
        <dsp:cNvPr id="0" name=""/>
        <dsp:cNvSpPr/>
      </dsp:nvSpPr>
      <dsp:spPr>
        <a:xfrm>
          <a:off x="391077" y="291436"/>
          <a:ext cx="711049" cy="7110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A500DD-6154-4C22-B681-32B6FFBEF9E7}">
      <dsp:nvSpPr>
        <dsp:cNvPr id="0" name=""/>
        <dsp:cNvSpPr/>
      </dsp:nvSpPr>
      <dsp:spPr>
        <a:xfrm>
          <a:off x="1493203" y="552"/>
          <a:ext cx="6736396" cy="1292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823" tIns="136823" rIns="136823" bIns="136823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Self‑healing phone‑to‑phone mesh via ESP8266 nodes.</a:t>
          </a:r>
        </a:p>
      </dsp:txBody>
      <dsp:txXfrm>
        <a:off x="1493203" y="552"/>
        <a:ext cx="6736396" cy="1292816"/>
      </dsp:txXfrm>
    </dsp:sp>
    <dsp:sp modelId="{03451763-3C0B-4704-B27F-6D286201C241}">
      <dsp:nvSpPr>
        <dsp:cNvPr id="0" name=""/>
        <dsp:cNvSpPr/>
      </dsp:nvSpPr>
      <dsp:spPr>
        <a:xfrm>
          <a:off x="0" y="1616573"/>
          <a:ext cx="8229600" cy="129281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9E96B2-CD8C-46B6-B860-6CBA0ACB18FD}">
      <dsp:nvSpPr>
        <dsp:cNvPr id="0" name=""/>
        <dsp:cNvSpPr/>
      </dsp:nvSpPr>
      <dsp:spPr>
        <a:xfrm>
          <a:off x="391077" y="1907456"/>
          <a:ext cx="711049" cy="7110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8A4624-7514-4A49-ABD9-3F7028F5EB42}">
      <dsp:nvSpPr>
        <dsp:cNvPr id="0" name=""/>
        <dsp:cNvSpPr/>
      </dsp:nvSpPr>
      <dsp:spPr>
        <a:xfrm>
          <a:off x="1493203" y="1616573"/>
          <a:ext cx="6736396" cy="1292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823" tIns="136823" rIns="136823" bIns="136823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Edge‑AI ranks the best hop path, filtering noise.</a:t>
          </a:r>
        </a:p>
      </dsp:txBody>
      <dsp:txXfrm>
        <a:off x="1493203" y="1616573"/>
        <a:ext cx="6736396" cy="1292816"/>
      </dsp:txXfrm>
    </dsp:sp>
    <dsp:sp modelId="{0A06B3B4-3574-448D-8204-681F3BA093DA}">
      <dsp:nvSpPr>
        <dsp:cNvPr id="0" name=""/>
        <dsp:cNvSpPr/>
      </dsp:nvSpPr>
      <dsp:spPr>
        <a:xfrm>
          <a:off x="0" y="3232593"/>
          <a:ext cx="8229600" cy="129281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9BCB5E-2435-4812-B89C-72F137B50FDD}">
      <dsp:nvSpPr>
        <dsp:cNvPr id="0" name=""/>
        <dsp:cNvSpPr/>
      </dsp:nvSpPr>
      <dsp:spPr>
        <a:xfrm>
          <a:off x="391077" y="3523477"/>
          <a:ext cx="711049" cy="7110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94BBD8-B510-460A-89D9-2BA2125023AF}">
      <dsp:nvSpPr>
        <dsp:cNvPr id="0" name=""/>
        <dsp:cNvSpPr/>
      </dsp:nvSpPr>
      <dsp:spPr>
        <a:xfrm>
          <a:off x="1493203" y="3232593"/>
          <a:ext cx="6736396" cy="1292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823" tIns="136823" rIns="136823" bIns="136823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SOS packets reach the nearest gateway, then emergency response.</a:t>
          </a:r>
        </a:p>
      </dsp:txBody>
      <dsp:txXfrm>
        <a:off x="1493203" y="3232593"/>
        <a:ext cx="6736396" cy="12928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FB2092-DADC-42B9-B4AD-572396D677D4}">
      <dsp:nvSpPr>
        <dsp:cNvPr id="0" name=""/>
        <dsp:cNvSpPr/>
      </dsp:nvSpPr>
      <dsp:spPr>
        <a:xfrm>
          <a:off x="0" y="0"/>
          <a:ext cx="788670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BAA294D-A3AA-4232-9B8F-75AA60B4FA1B}">
      <dsp:nvSpPr>
        <dsp:cNvPr id="0" name=""/>
        <dsp:cNvSpPr/>
      </dsp:nvSpPr>
      <dsp:spPr>
        <a:xfrm>
          <a:off x="0" y="0"/>
          <a:ext cx="78867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Pilot: 20 nodes in rural parishes</a:t>
          </a:r>
        </a:p>
      </dsp:txBody>
      <dsp:txXfrm>
        <a:off x="0" y="0"/>
        <a:ext cx="7886700" cy="1087834"/>
      </dsp:txXfrm>
    </dsp:sp>
    <dsp:sp modelId="{6BA467B1-1108-4A4E-BB88-8C37CE7F9ECF}">
      <dsp:nvSpPr>
        <dsp:cNvPr id="0" name=""/>
        <dsp:cNvSpPr/>
      </dsp:nvSpPr>
      <dsp:spPr>
        <a:xfrm>
          <a:off x="0" y="1087834"/>
          <a:ext cx="788670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BA5FCEF-2F0E-4158-AC4D-D967236917EB}">
      <dsp:nvSpPr>
        <dsp:cNvPr id="0" name=""/>
        <dsp:cNvSpPr/>
      </dsp:nvSpPr>
      <dsp:spPr>
        <a:xfrm>
          <a:off x="0" y="1087834"/>
          <a:ext cx="78867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Delivery success ≥ 95% over 3 hops</a:t>
          </a:r>
        </a:p>
      </dsp:txBody>
      <dsp:txXfrm>
        <a:off x="0" y="1087834"/>
        <a:ext cx="7886700" cy="1087834"/>
      </dsp:txXfrm>
    </dsp:sp>
    <dsp:sp modelId="{862D3739-AB90-49A4-A091-AE631143122B}">
      <dsp:nvSpPr>
        <dsp:cNvPr id="0" name=""/>
        <dsp:cNvSpPr/>
      </dsp:nvSpPr>
      <dsp:spPr>
        <a:xfrm>
          <a:off x="0" y="2175669"/>
          <a:ext cx="788670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AF9F3B-ECF5-4533-A36F-1B8E45AB79A8}">
      <dsp:nvSpPr>
        <dsp:cNvPr id="0" name=""/>
        <dsp:cNvSpPr/>
      </dsp:nvSpPr>
      <dsp:spPr>
        <a:xfrm>
          <a:off x="0" y="2175669"/>
          <a:ext cx="78867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Median SOS latency &lt; 15 s</a:t>
          </a:r>
        </a:p>
      </dsp:txBody>
      <dsp:txXfrm>
        <a:off x="0" y="2175669"/>
        <a:ext cx="7886700" cy="1087834"/>
      </dsp:txXfrm>
    </dsp:sp>
    <dsp:sp modelId="{833C5CC6-5AC1-4EFB-AFA0-364EB6B85560}">
      <dsp:nvSpPr>
        <dsp:cNvPr id="0" name=""/>
        <dsp:cNvSpPr/>
      </dsp:nvSpPr>
      <dsp:spPr>
        <a:xfrm>
          <a:off x="0" y="3263503"/>
          <a:ext cx="788670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F5F60B5-BFC6-436E-BD84-F36A29D3CB68}">
      <dsp:nvSpPr>
        <dsp:cNvPr id="0" name=""/>
        <dsp:cNvSpPr/>
      </dsp:nvSpPr>
      <dsp:spPr>
        <a:xfrm>
          <a:off x="0" y="3263503"/>
          <a:ext cx="78867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Island‑wide latency heat‑map dashboards</a:t>
          </a:r>
        </a:p>
      </dsp:txBody>
      <dsp:txXfrm>
        <a:off x="0" y="3263503"/>
        <a:ext cx="7886700" cy="10878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D9F275-046D-4534-B816-5DDB21830806}">
      <dsp:nvSpPr>
        <dsp:cNvPr id="0" name=""/>
        <dsp:cNvSpPr/>
      </dsp:nvSpPr>
      <dsp:spPr>
        <a:xfrm>
          <a:off x="100003" y="406946"/>
          <a:ext cx="992255" cy="99225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D9BFA4-BC4E-41C8-A8C0-833AD68A7A3D}">
      <dsp:nvSpPr>
        <dsp:cNvPr id="0" name=""/>
        <dsp:cNvSpPr/>
      </dsp:nvSpPr>
      <dsp:spPr>
        <a:xfrm>
          <a:off x="308376" y="615320"/>
          <a:ext cx="575508" cy="57550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28DC16-C5AA-473C-B62D-60596022CEA4}">
      <dsp:nvSpPr>
        <dsp:cNvPr id="0" name=""/>
        <dsp:cNvSpPr/>
      </dsp:nvSpPr>
      <dsp:spPr>
        <a:xfrm>
          <a:off x="1304885" y="406946"/>
          <a:ext cx="2338888" cy="9922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P0 (1 </a:t>
          </a:r>
          <a:r>
            <a:rPr lang="en-US" sz="2000" kern="1200" dirty="0"/>
            <a:t>month) – Lab prototype &amp; demo</a:t>
          </a:r>
        </a:p>
      </dsp:txBody>
      <dsp:txXfrm>
        <a:off x="1304885" y="406946"/>
        <a:ext cx="2338888" cy="992255"/>
      </dsp:txXfrm>
    </dsp:sp>
    <dsp:sp modelId="{C3F97F5D-8567-4EB7-B0E4-0097B1FA5CAE}">
      <dsp:nvSpPr>
        <dsp:cNvPr id="0" name=""/>
        <dsp:cNvSpPr/>
      </dsp:nvSpPr>
      <dsp:spPr>
        <a:xfrm>
          <a:off x="4051306" y="406946"/>
          <a:ext cx="992255" cy="99225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6562E7-9132-4E39-8180-D2C3D0D9CC53}">
      <dsp:nvSpPr>
        <dsp:cNvPr id="0" name=""/>
        <dsp:cNvSpPr/>
      </dsp:nvSpPr>
      <dsp:spPr>
        <a:xfrm>
          <a:off x="4259680" y="615320"/>
          <a:ext cx="575508" cy="57550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8F1B4-8BD7-4390-A32B-4982E1793D7F}">
      <dsp:nvSpPr>
        <dsp:cNvPr id="0" name=""/>
        <dsp:cNvSpPr/>
      </dsp:nvSpPr>
      <dsp:spPr>
        <a:xfrm>
          <a:off x="5256188" y="406946"/>
          <a:ext cx="2338888" cy="9922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P1 (3 months) – Field pilot, 20 nodes</a:t>
          </a:r>
        </a:p>
      </dsp:txBody>
      <dsp:txXfrm>
        <a:off x="5256188" y="406946"/>
        <a:ext cx="2338888" cy="992255"/>
      </dsp:txXfrm>
    </dsp:sp>
    <dsp:sp modelId="{1EC2C5D1-01AA-4699-A961-C3E3739CD52B}">
      <dsp:nvSpPr>
        <dsp:cNvPr id="0" name=""/>
        <dsp:cNvSpPr/>
      </dsp:nvSpPr>
      <dsp:spPr>
        <a:xfrm>
          <a:off x="100003" y="1972369"/>
          <a:ext cx="992255" cy="99225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D7A326-5ECE-4A2B-936F-630DDB68B6DD}">
      <dsp:nvSpPr>
        <dsp:cNvPr id="0" name=""/>
        <dsp:cNvSpPr/>
      </dsp:nvSpPr>
      <dsp:spPr>
        <a:xfrm>
          <a:off x="308376" y="2180742"/>
          <a:ext cx="575508" cy="57550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F258CF-5D0E-4098-8A1B-4E6C855FA6EC}">
      <dsp:nvSpPr>
        <dsp:cNvPr id="0" name=""/>
        <dsp:cNvSpPr/>
      </dsp:nvSpPr>
      <dsp:spPr>
        <a:xfrm>
          <a:off x="1304885" y="1972369"/>
          <a:ext cx="2338888" cy="9922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P2 (6 months) – Island roll‑out &amp; university sponsorship</a:t>
          </a:r>
        </a:p>
      </dsp:txBody>
      <dsp:txXfrm>
        <a:off x="1304885" y="1972369"/>
        <a:ext cx="2338888" cy="992255"/>
      </dsp:txXfrm>
    </dsp:sp>
    <dsp:sp modelId="{8476BC1E-C97E-437D-8247-F1EDE5B45DB0}">
      <dsp:nvSpPr>
        <dsp:cNvPr id="0" name=""/>
        <dsp:cNvSpPr/>
      </dsp:nvSpPr>
      <dsp:spPr>
        <a:xfrm>
          <a:off x="4051306" y="1972369"/>
          <a:ext cx="992255" cy="99225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2727F4-CD51-4574-B5A7-514AE3B8B697}">
      <dsp:nvSpPr>
        <dsp:cNvPr id="0" name=""/>
        <dsp:cNvSpPr/>
      </dsp:nvSpPr>
      <dsp:spPr>
        <a:xfrm>
          <a:off x="4259680" y="2180742"/>
          <a:ext cx="575508" cy="57550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073A79-FD47-44C6-BA28-9C1328E665DF}">
      <dsp:nvSpPr>
        <dsp:cNvPr id="0" name=""/>
        <dsp:cNvSpPr/>
      </dsp:nvSpPr>
      <dsp:spPr>
        <a:xfrm>
          <a:off x="5256188" y="1972369"/>
          <a:ext cx="2338888" cy="9922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Seed funding: BBD $75k + cloud credits + gateway access</a:t>
          </a:r>
        </a:p>
      </dsp:txBody>
      <dsp:txXfrm>
        <a:off x="5256188" y="1972369"/>
        <a:ext cx="2338888" cy="9922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9144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49" y="1120676"/>
            <a:ext cx="5266135" cy="2308324"/>
          </a:xfrm>
        </p:spPr>
        <p:txBody>
          <a:bodyPr>
            <a:normAutofit/>
          </a:bodyPr>
          <a:lstStyle/>
          <a:p>
            <a:pPr algn="l">
              <a:defRPr sz="4000"/>
            </a:pPr>
            <a:r>
              <a:rPr lang="it-IT" sz="6300">
                <a:solidFill>
                  <a:schemeClr val="bg1"/>
                </a:solidFill>
              </a:rPr>
              <a:t>Offline AI SOS Mesh Network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268" y="3809999"/>
            <a:ext cx="5269314" cy="1012778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>
                <a:solidFill>
                  <a:schemeClr val="bg1"/>
                </a:solidFill>
              </a:rPr>
              <a:t>Resilient Emergency Signaling for Barbados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316" y="565739"/>
            <a:ext cx="7309412" cy="112494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Roadmap &amp; Ask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AD42DD4-86F6-4FD2-869F-32D35E310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1037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C36B8C5-0DEB-41B5-911D-572E2E835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16069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5DC987A-A8C7-4C23-9BF5-33E9F6F21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7574" y="2256427"/>
            <a:ext cx="8141462" cy="3963398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213F2CF-C6DF-4CE1-A6F0-E3B1BFBB0B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650" y="2256427"/>
            <a:ext cx="8140386" cy="3955009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4325C15-4820-4911-B66E-A5F917CFA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329" y="2125615"/>
            <a:ext cx="8141462" cy="397476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5DB67AD-8260-23DD-4B51-70CC4396ED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7000663"/>
              </p:ext>
            </p:extLst>
          </p:nvPr>
        </p:nvGraphicFramePr>
        <p:xfrm>
          <a:off x="820270" y="2401542"/>
          <a:ext cx="7695080" cy="33715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Hurricanes &amp; outages can knock out cellular/fibre networks.</a:t>
            </a:r>
          </a:p>
          <a:p>
            <a:pPr>
              <a:defRPr sz="1800"/>
            </a:pPr>
            <a:r>
              <a:t>Citizens lose reliable channels to request help.</a:t>
            </a:r>
          </a:p>
          <a:p>
            <a:pPr>
              <a:defRPr sz="1800"/>
            </a:pPr>
            <a:r>
              <a:t>Response teams struggle to locate and prioritise emergencies.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Solution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7635FC00-D296-B71B-D8F5-A41D759AA4F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5" y="5490971"/>
            <a:ext cx="5221554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High‑Level Flow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42391" y="5633765"/>
            <a:ext cx="2556416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  <a:defRPr sz="1400"/>
            </a:pPr>
            <a:r>
              <a:rPr lang="en-US" sz="17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Tap SOS → Mesh Node → Relay Nodes → AI Base → Emergency Response</a:t>
            </a:r>
          </a:p>
        </p:txBody>
      </p:sp>
      <p:pic>
        <p:nvPicPr>
          <p:cNvPr id="3" name="Picture 2" descr="sos_mesh_stick_figu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976" y="390832"/>
            <a:ext cx="7659512" cy="451911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424C1606-79C8-0F29-6942-3039377C5CD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r="10999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Product Concept – Node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  <a:p>
            <a:pPr>
              <a:defRPr sz="1800"/>
            </a:pPr>
            <a:r>
              <a:rPr lang="en-US" dirty="0">
                <a:solidFill>
                  <a:srgbClr val="FFFFFF"/>
                </a:solidFill>
              </a:rPr>
              <a:t>ESP8266 MCU + ESP‑NOW / Wi‑Fi Direct Or Raspberry pi 5 </a:t>
            </a:r>
          </a:p>
          <a:p>
            <a:pPr>
              <a:defRPr sz="1800"/>
            </a:pPr>
            <a:r>
              <a:rPr lang="en-US" dirty="0">
                <a:solidFill>
                  <a:srgbClr val="FFFFFF"/>
                </a:solidFill>
              </a:rPr>
              <a:t>Li‑ion battery + solar trickle charge</a:t>
            </a:r>
          </a:p>
          <a:p>
            <a:pPr>
              <a:defRPr sz="1800"/>
            </a:pPr>
            <a:r>
              <a:rPr lang="en-US" dirty="0">
                <a:solidFill>
                  <a:srgbClr val="FFFFFF"/>
                </a:solidFill>
              </a:rPr>
              <a:t>Built‑in RGB LED: status &amp; battery</a:t>
            </a:r>
          </a:p>
          <a:p>
            <a:pPr>
              <a:defRPr sz="1800"/>
            </a:pPr>
            <a:r>
              <a:rPr lang="en-US" dirty="0" err="1">
                <a:solidFill>
                  <a:srgbClr val="FFFFFF"/>
                </a:solidFill>
              </a:rPr>
              <a:t>Oled</a:t>
            </a:r>
            <a:r>
              <a:rPr lang="en-US" dirty="0">
                <a:solidFill>
                  <a:srgbClr val="FFFFFF"/>
                </a:solidFill>
              </a:rPr>
              <a:t> Display w/ buttons for locally run ai query data</a:t>
            </a:r>
          </a:p>
          <a:p>
            <a:pPr>
              <a:defRPr sz="1800"/>
            </a:pPr>
            <a:r>
              <a:rPr lang="en-US" dirty="0">
                <a:solidFill>
                  <a:srgbClr val="FFFFFF"/>
                </a:solidFill>
              </a:rPr>
              <a:t>Transceivers for greater </a:t>
            </a:r>
            <a:r>
              <a:rPr lang="en-US" dirty="0" err="1">
                <a:solidFill>
                  <a:srgbClr val="FFFFFF"/>
                </a:solidFill>
              </a:rPr>
              <a:t>bandwitdth</a:t>
            </a:r>
            <a:endParaRPr lang="en-US" dirty="0">
              <a:solidFill>
                <a:srgbClr val="FFFFFF"/>
              </a:solidFill>
            </a:endParaRPr>
          </a:p>
          <a:p>
            <a:pPr>
              <a:defRPr sz="1800"/>
            </a:pPr>
            <a:r>
              <a:rPr lang="en-US" dirty="0">
                <a:solidFill>
                  <a:srgbClr val="FFFFFF"/>
                </a:solidFill>
              </a:rPr>
              <a:t>Custom </a:t>
            </a:r>
            <a:r>
              <a:rPr lang="en-US" dirty="0" err="1">
                <a:solidFill>
                  <a:srgbClr val="FFFFFF"/>
                </a:solidFill>
              </a:rPr>
              <a:t>pcb</a:t>
            </a:r>
            <a:r>
              <a:rPr lang="en-US" dirty="0">
                <a:solidFill>
                  <a:srgbClr val="FFFFFF"/>
                </a:solidFill>
              </a:rPr>
              <a:t> w/ sensors ( </a:t>
            </a:r>
            <a:r>
              <a:rPr lang="en-US" dirty="0" err="1">
                <a:solidFill>
                  <a:srgbClr val="FFFFFF"/>
                </a:solidFill>
              </a:rPr>
              <a:t>humidty</a:t>
            </a:r>
            <a:r>
              <a:rPr lang="en-US" dirty="0">
                <a:solidFill>
                  <a:srgbClr val="FFFFFF"/>
                </a:solidFill>
              </a:rPr>
              <a:t>, temperature, altitude, </a:t>
            </a:r>
          </a:p>
          <a:p>
            <a:pPr>
              <a:defRPr sz="1800"/>
            </a:pPr>
            <a:r>
              <a:rPr lang="en-US" dirty="0">
                <a:solidFill>
                  <a:srgbClr val="FFFFFF"/>
                </a:solidFill>
              </a:rPr>
              <a:t>Cost target: &lt; US$25 per node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22632" y="1922631"/>
            <a:ext cx="6875818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63321" y="3165298"/>
            <a:ext cx="4355594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42858" y="2085760"/>
            <a:ext cx="6857572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161554" y="1712395"/>
            <a:ext cx="4808302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2E7CD1-ADF0-8773-E96E-5BD850874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30" y="2767106"/>
            <a:ext cx="216062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Prototype illustration</a:t>
            </a:r>
          </a:p>
        </p:txBody>
      </p:sp>
      <p:pic>
        <p:nvPicPr>
          <p:cNvPr id="5" name="Content Placeholder 4" descr="A black electronic device with blue lights&#10;&#10;AI-generated content may be incorrect.">
            <a:extLst>
              <a:ext uri="{FF2B5EF4-FFF2-40B4-BE49-F238E27FC236}">
                <a16:creationId xmlns:a16="http://schemas.microsoft.com/office/drawing/2014/main" id="{915CC2E6-0071-F1DA-40DD-C15404ABC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9480" y="467208"/>
            <a:ext cx="3953992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85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lowchart: Document 33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631" y="0"/>
            <a:ext cx="2436019" cy="3400426"/>
          </a:xfrm>
          <a:prstGeom prst="flowChartDocument">
            <a:avLst/>
          </a:prstGeom>
          <a:solidFill>
            <a:srgbClr val="2E48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ABBBFD-83D7-56DA-B5F6-517F2A686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71162"/>
            <a:ext cx="2130136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Central Node Illustration</a:t>
            </a:r>
          </a:p>
        </p:txBody>
      </p:sp>
      <p:pic>
        <p:nvPicPr>
          <p:cNvPr id="5" name="Content Placeholder 4" descr="A black electronic device with blue lights&#10;&#10;AI-generated content may be incorrect.">
            <a:extLst>
              <a:ext uri="{FF2B5EF4-FFF2-40B4-BE49-F238E27FC236}">
                <a16:creationId xmlns:a16="http://schemas.microsoft.com/office/drawing/2014/main" id="{8D41DB79-1CC3-6C41-382E-B827A3C85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17900" y="171162"/>
            <a:ext cx="4115605" cy="616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354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668018-4FC3-B31B-3842-7583D8EC4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21" y="491319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5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Web-system diagram</a:t>
            </a: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73217" y="-17533"/>
                  <a:pt x="355785" y="-4171"/>
                  <a:pt x="585917" y="0"/>
                </a:cubicBezTo>
                <a:cubicBezTo>
                  <a:pt x="816049" y="4171"/>
                  <a:pt x="991446" y="-9419"/>
                  <a:pt x="1196247" y="0"/>
                </a:cubicBezTo>
                <a:cubicBezTo>
                  <a:pt x="1401048" y="9419"/>
                  <a:pt x="1589984" y="-731"/>
                  <a:pt x="1806578" y="0"/>
                </a:cubicBezTo>
                <a:cubicBezTo>
                  <a:pt x="2023172" y="731"/>
                  <a:pt x="2247754" y="8393"/>
                  <a:pt x="2441321" y="0"/>
                </a:cubicBezTo>
                <a:cubicBezTo>
                  <a:pt x="2441167" y="8655"/>
                  <a:pt x="2440437" y="9975"/>
                  <a:pt x="2441321" y="18288"/>
                </a:cubicBezTo>
                <a:cubicBezTo>
                  <a:pt x="2169723" y="30506"/>
                  <a:pt x="2045712" y="39140"/>
                  <a:pt x="1830991" y="18288"/>
                </a:cubicBezTo>
                <a:cubicBezTo>
                  <a:pt x="1616270" y="-2564"/>
                  <a:pt x="1505876" y="3949"/>
                  <a:pt x="1269487" y="18288"/>
                </a:cubicBezTo>
                <a:cubicBezTo>
                  <a:pt x="1033098" y="32627"/>
                  <a:pt x="908661" y="41191"/>
                  <a:pt x="707983" y="18288"/>
                </a:cubicBezTo>
                <a:cubicBezTo>
                  <a:pt x="507305" y="-4615"/>
                  <a:pt x="333592" y="20759"/>
                  <a:pt x="0" y="18288"/>
                </a:cubicBezTo>
                <a:cubicBezTo>
                  <a:pt x="-688" y="11716"/>
                  <a:pt x="875" y="635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07071" y="-14617"/>
                  <a:pt x="444194" y="-15606"/>
                  <a:pt x="585917" y="0"/>
                </a:cubicBezTo>
                <a:cubicBezTo>
                  <a:pt x="727640" y="15606"/>
                  <a:pt x="904326" y="-79"/>
                  <a:pt x="1123008" y="0"/>
                </a:cubicBezTo>
                <a:cubicBezTo>
                  <a:pt x="1341690" y="79"/>
                  <a:pt x="1600014" y="10401"/>
                  <a:pt x="1782164" y="0"/>
                </a:cubicBezTo>
                <a:cubicBezTo>
                  <a:pt x="1964314" y="-10401"/>
                  <a:pt x="2143537" y="-21488"/>
                  <a:pt x="2441321" y="0"/>
                </a:cubicBezTo>
                <a:cubicBezTo>
                  <a:pt x="2441735" y="5928"/>
                  <a:pt x="2441551" y="11133"/>
                  <a:pt x="2441321" y="18288"/>
                </a:cubicBezTo>
                <a:cubicBezTo>
                  <a:pt x="2166745" y="28773"/>
                  <a:pt x="2078726" y="15476"/>
                  <a:pt x="1879817" y="18288"/>
                </a:cubicBezTo>
                <a:cubicBezTo>
                  <a:pt x="1680908" y="21100"/>
                  <a:pt x="1548770" y="-4127"/>
                  <a:pt x="1318313" y="18288"/>
                </a:cubicBezTo>
                <a:cubicBezTo>
                  <a:pt x="1087856" y="40703"/>
                  <a:pt x="894613" y="3927"/>
                  <a:pt x="659157" y="18288"/>
                </a:cubicBezTo>
                <a:cubicBezTo>
                  <a:pt x="423701" y="32649"/>
                  <a:pt x="246611" y="33975"/>
                  <a:pt x="0" y="18288"/>
                </a:cubicBezTo>
                <a:cubicBezTo>
                  <a:pt x="-348" y="10388"/>
                  <a:pt x="-12" y="396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network&#10;&#10;AI-generated content may be incorrect.">
            <a:extLst>
              <a:ext uri="{FF2B5EF4-FFF2-40B4-BE49-F238E27FC236}">
                <a16:creationId xmlns:a16="http://schemas.microsoft.com/office/drawing/2014/main" id="{4C157346-25D4-D1B5-0E94-F29120D25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3779" y="939768"/>
            <a:ext cx="5977905" cy="546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773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E08E04D-F9AD-12F1-379C-B1746F5A49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2120" r="8879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Impact &amp; Metrics</a:t>
            </a: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9A0FE21D-7090-641E-E7E0-276F4805A6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2710448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257</Words>
  <Application>Microsoft Office PowerPoint</Application>
  <PresentationFormat>On-screen Show (4:3)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Offline AI SOS Mesh Network</vt:lpstr>
      <vt:lpstr>The Problem</vt:lpstr>
      <vt:lpstr>Our Solution</vt:lpstr>
      <vt:lpstr>High‑Level Flow</vt:lpstr>
      <vt:lpstr>Product Concept – Node Hardware</vt:lpstr>
      <vt:lpstr>Prototype illustration</vt:lpstr>
      <vt:lpstr>Central Node Illustration</vt:lpstr>
      <vt:lpstr>Web-system diagram</vt:lpstr>
      <vt:lpstr>Impact &amp; Metrics</vt:lpstr>
      <vt:lpstr>Roadmap &amp; Ask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delano waithe</cp:lastModifiedBy>
  <cp:revision>1</cp:revision>
  <dcterms:created xsi:type="dcterms:W3CDTF">2013-01-27T09:14:16Z</dcterms:created>
  <dcterms:modified xsi:type="dcterms:W3CDTF">2025-07-03T18:59:10Z</dcterms:modified>
  <cp:category/>
</cp:coreProperties>
</file>

<file path=docProps/thumbnail.jpeg>
</file>